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  <p:sldMasterId id="2147483751" r:id="rId6"/>
    <p:sldMasterId id="2147483768" r:id="rId7"/>
  </p:sldMasterIdLst>
  <p:notesMasterIdLst>
    <p:notesMasterId r:id="rId11"/>
  </p:notesMasterIdLst>
  <p:sldIdLst>
    <p:sldId id="2147469931" r:id="rId8"/>
    <p:sldId id="2147469932" r:id="rId9"/>
    <p:sldId id="214746993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A835D-FC18-AA5F-F012-8CD177B74541}" name="Brianna Lien" initials="BL" userId="S::brianna.lien@bayer.com::f3b5815a-0702-414c-9464-ffb2582286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6325F-73C5-4756-84EE-6A2E8195E9E9}" v="1" dt="2025-10-23T11:33:1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7037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Lien" userId="f3b5815a-0702-414c-9464-ffb25822869a" providerId="ADAL" clId="{80ABF9A1-73C1-4B81-9F8B-969E5B7CC65F}"/>
    <pc:docChg chg="custSel addSld delSld modSld sldOrd delMainMaster">
      <pc:chgData name="Brianna Lien" userId="f3b5815a-0702-414c-9464-ffb25822869a" providerId="ADAL" clId="{80ABF9A1-73C1-4B81-9F8B-969E5B7CC65F}" dt="2024-06-05T10:07:26.636" v="1411" actId="20577"/>
      <pc:docMkLst>
        <pc:docMk/>
      </pc:docMkLst>
      <pc:sldChg chg="del">
        <pc:chgData name="Brianna Lien" userId="f3b5815a-0702-414c-9464-ffb25822869a" providerId="ADAL" clId="{80ABF9A1-73C1-4B81-9F8B-969E5B7CC65F}" dt="2024-05-29T13:01:14.616" v="0" actId="47"/>
        <pc:sldMkLst>
          <pc:docMk/>
          <pc:sldMk cId="3488754185" sldId="256"/>
        </pc:sldMkLst>
      </pc:sldChg>
      <pc:sldChg chg="del">
        <pc:chgData name="Brianna Lien" userId="f3b5815a-0702-414c-9464-ffb25822869a" providerId="ADAL" clId="{80ABF9A1-73C1-4B81-9F8B-969E5B7CC65F}" dt="2024-05-29T13:01:15.998" v="2" actId="47"/>
        <pc:sldMkLst>
          <pc:docMk/>
          <pc:sldMk cId="2359098254" sldId="257"/>
        </pc:sldMkLst>
      </pc:sldChg>
      <pc:sldChg chg="del">
        <pc:chgData name="Brianna Lien" userId="f3b5815a-0702-414c-9464-ffb25822869a" providerId="ADAL" clId="{80ABF9A1-73C1-4B81-9F8B-969E5B7CC65F}" dt="2024-05-29T13:01:18.392" v="3" actId="47"/>
        <pc:sldMkLst>
          <pc:docMk/>
          <pc:sldMk cId="3143414294" sldId="258"/>
        </pc:sldMkLst>
      </pc:sldChg>
      <pc:sldChg chg="addSp delSp modSp mod">
        <pc:chgData name="Brianna Lien" userId="f3b5815a-0702-414c-9464-ffb25822869a" providerId="ADAL" clId="{80ABF9A1-73C1-4B81-9F8B-969E5B7CC65F}" dt="2024-06-05T10:07:26.636" v="1411" actId="20577"/>
        <pc:sldMkLst>
          <pc:docMk/>
          <pc:sldMk cId="2652259109" sldId="277"/>
        </pc:sldMkLst>
      </pc:sldChg>
      <pc:sldChg chg="addSp modSp mod modNotesTx">
        <pc:chgData name="Brianna Lien" userId="f3b5815a-0702-414c-9464-ffb25822869a" providerId="ADAL" clId="{80ABF9A1-73C1-4B81-9F8B-969E5B7CC65F}" dt="2024-06-04T15:52:42.751" v="1188"/>
        <pc:sldMkLst>
          <pc:docMk/>
          <pc:sldMk cId="96322911" sldId="301"/>
        </pc:sldMkLst>
      </pc:sldChg>
      <pc:sldChg chg="addSp modSp mod">
        <pc:chgData name="Brianna Lien" userId="f3b5815a-0702-414c-9464-ffb25822869a" providerId="ADAL" clId="{80ABF9A1-73C1-4B81-9F8B-969E5B7CC65F}" dt="2024-05-29T16:17:56.819" v="829" actId="207"/>
        <pc:sldMkLst>
          <pc:docMk/>
          <pc:sldMk cId="2477321240" sldId="302"/>
        </pc:sldMkLst>
      </pc:sldChg>
      <pc:sldChg chg="addSp modSp mod ord modNotesTx">
        <pc:chgData name="Brianna Lien" userId="f3b5815a-0702-414c-9464-ffb25822869a" providerId="ADAL" clId="{80ABF9A1-73C1-4B81-9F8B-969E5B7CC65F}" dt="2024-06-05T10:04:50.521" v="1345" actId="1037"/>
        <pc:sldMkLst>
          <pc:docMk/>
          <pc:sldMk cId="1763847388" sldId="909"/>
        </pc:sldMkLst>
      </pc:sldChg>
      <pc:sldChg chg="addSp modSp mod">
        <pc:chgData name="Brianna Lien" userId="f3b5815a-0702-414c-9464-ffb25822869a" providerId="ADAL" clId="{80ABF9A1-73C1-4B81-9F8B-969E5B7CC65F}" dt="2024-06-05T09:58:01.516" v="1318" actId="1037"/>
        <pc:sldMkLst>
          <pc:docMk/>
          <pc:sldMk cId="2551951913" sldId="911"/>
        </pc:sldMkLst>
      </pc:sldChg>
      <pc:sldChg chg="addSp modSp mod ord">
        <pc:chgData name="Brianna Lien" userId="f3b5815a-0702-414c-9464-ffb25822869a" providerId="ADAL" clId="{80ABF9A1-73C1-4B81-9F8B-969E5B7CC65F}" dt="2024-06-05T09:58:12.996" v="1319" actId="1076"/>
        <pc:sldMkLst>
          <pc:docMk/>
          <pc:sldMk cId="4066212355" sldId="2147375221"/>
        </pc:sldMkLst>
      </pc:sldChg>
      <pc:sldChg chg="addSp delSp modSp mod modNotesTx">
        <pc:chgData name="Brianna Lien" userId="f3b5815a-0702-414c-9464-ffb25822869a" providerId="ADAL" clId="{80ABF9A1-73C1-4B81-9F8B-969E5B7CC65F}" dt="2024-06-05T10:02:07.679" v="1320" actId="9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80ABF9A1-73C1-4B81-9F8B-969E5B7CC65F}" dt="2024-05-29T13:01:15.281" v="1" actId="47"/>
        <pc:sldMkLst>
          <pc:docMk/>
          <pc:sldMk cId="1982613756" sldId="2147469918"/>
        </pc:sldMkLst>
      </pc:sldChg>
      <pc:sldChg chg="addSp modSp mod">
        <pc:chgData name="Brianna Lien" userId="f3b5815a-0702-414c-9464-ffb25822869a" providerId="ADAL" clId="{80ABF9A1-73C1-4B81-9F8B-969E5B7CC65F}" dt="2024-05-29T16:04:01.526" v="814" actId="123"/>
        <pc:sldMkLst>
          <pc:docMk/>
          <pc:sldMk cId="550996224" sldId="2147469922"/>
        </pc:sldMkLst>
      </pc:sldChg>
      <pc:sldChg chg="addSp delSp modSp mod">
        <pc:chgData name="Brianna Lien" userId="f3b5815a-0702-414c-9464-ffb25822869a" providerId="ADAL" clId="{80ABF9A1-73C1-4B81-9F8B-969E5B7CC65F}" dt="2024-05-29T15:53:13.026" v="757" actId="1035"/>
        <pc:sldMkLst>
          <pc:docMk/>
          <pc:sldMk cId="2927679592" sldId="2147469924"/>
        </pc:sldMkLst>
      </pc:sldChg>
      <pc:sldChg chg="addSp delSp modSp mod">
        <pc:chgData name="Brianna Lien" userId="f3b5815a-0702-414c-9464-ffb25822869a" providerId="ADAL" clId="{80ABF9A1-73C1-4B81-9F8B-969E5B7CC65F}" dt="2024-06-04T15:55:41.280" v="1255" actId="255"/>
        <pc:sldMkLst>
          <pc:docMk/>
          <pc:sldMk cId="3840920783" sldId="2147469925"/>
        </pc:sldMkLst>
      </pc:sldChg>
      <pc:sldChg chg="addSp delSp modSp mod">
        <pc:chgData name="Brianna Lien" userId="f3b5815a-0702-414c-9464-ffb25822869a" providerId="ADAL" clId="{80ABF9A1-73C1-4B81-9F8B-969E5B7CC65F}" dt="2024-06-04T15:43:03.935" v="1185" actId="20577"/>
        <pc:sldMkLst>
          <pc:docMk/>
          <pc:sldMk cId="3200755068" sldId="2147469927"/>
        </pc:sldMkLst>
      </pc:sldChg>
      <pc:sldChg chg="addSp delSp modSp mod">
        <pc:chgData name="Brianna Lien" userId="f3b5815a-0702-414c-9464-ffb25822869a" providerId="ADAL" clId="{80ABF9A1-73C1-4B81-9F8B-969E5B7CC65F}" dt="2024-06-05T09:57:40.594" v="1272" actId="1076"/>
        <pc:sldMkLst>
          <pc:docMk/>
          <pc:sldMk cId="2698767485" sldId="2147469928"/>
        </pc:sldMkLst>
      </pc:sldChg>
      <pc:sldChg chg="addSp delSp modSp del mod">
        <pc:chgData name="Brianna Lien" userId="f3b5815a-0702-414c-9464-ffb25822869a" providerId="ADAL" clId="{80ABF9A1-73C1-4B81-9F8B-969E5B7CC65F}" dt="2024-06-04T15:55:01.537" v="1241" actId="47"/>
        <pc:sldMkLst>
          <pc:docMk/>
          <pc:sldMk cId="3465896249" sldId="2147469929"/>
        </pc:sldMkLst>
      </pc:sldChg>
      <pc:sldChg chg="addSp modSp mod ord delCm modNotesTx">
        <pc:chgData name="Brianna Lien" userId="f3b5815a-0702-414c-9464-ffb25822869a" providerId="ADAL" clId="{80ABF9A1-73C1-4B81-9F8B-969E5B7CC65F}" dt="2024-06-04T14:48:48.424" v="1035" actId="207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80ABF9A1-73C1-4B81-9F8B-969E5B7CC65F}" dt="2024-05-29T13:11:29.408" v="19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Sp modSp mod">
        <pc:chgData name="Brianna Lien" userId="f3b5815a-0702-414c-9464-ffb25822869a" providerId="ADAL" clId="{80ABF9A1-73C1-4B81-9F8B-969E5B7CC65F}" dt="2024-05-29T15:53:51.626" v="782" actId="1035"/>
        <pc:sldMkLst>
          <pc:docMk/>
          <pc:sldMk cId="2475446499" sldId="2147469931"/>
        </pc:sldMkLst>
      </pc:sldChg>
      <pc:sldChg chg="addSp modSp mod">
        <pc:chgData name="Brianna Lien" userId="f3b5815a-0702-414c-9464-ffb25822869a" providerId="ADAL" clId="{80ABF9A1-73C1-4B81-9F8B-969E5B7CC65F}" dt="2024-06-04T14:58:55.936" v="1040"/>
        <pc:sldMkLst>
          <pc:docMk/>
          <pc:sldMk cId="3491936847" sldId="2147469932"/>
        </pc:sldMkLst>
      </pc:sldChg>
      <pc:sldChg chg="addSp delSp modSp add mod">
        <pc:chgData name="Brianna Lien" userId="f3b5815a-0702-414c-9464-ffb25822869a" providerId="ADAL" clId="{80ABF9A1-73C1-4B81-9F8B-969E5B7CC65F}" dt="2024-06-04T15:55:22.631" v="1254" actId="1036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80ABF9A1-73C1-4B81-9F8B-969E5B7CC65F}" dt="2024-05-29T13:01:18.392" v="3" actId="47"/>
        <pc:sldMasterMkLst>
          <pc:docMk/>
          <pc:sldMasterMk cId="1403789739" sldId="2147483648"/>
        </pc:sldMasterMkLst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04089044" sldId="2147483649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306908899" sldId="2147483650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06963554" sldId="2147483651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252154894" sldId="2147483652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910511342" sldId="2147483653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11273252" sldId="2147483654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697311178" sldId="2147483655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798913766" sldId="2147483656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498482370" sldId="2147483657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303575071" sldId="2147483658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568788579" sldId="2147483659"/>
          </pc:sldLayoutMkLst>
        </pc:sldLayoutChg>
      </pc:sldMasterChg>
    </pc:docChg>
  </pc:docChgLst>
  <pc:docChgLst>
    <pc:chgData name="Brianna Lien" userId="f3b5815a-0702-414c-9464-ffb25822869a" providerId="ADAL" clId="{A5DF8D5A-8DB1-4D40-A212-1462F010E50D}"/>
    <pc:docChg chg="custSel addSld delSld modSld sldOrd delMainMaster">
      <pc:chgData name="Brianna Lien" userId="f3b5815a-0702-414c-9464-ffb25822869a" providerId="ADAL" clId="{A5DF8D5A-8DB1-4D40-A212-1462F010E50D}" dt="2024-05-02T10:54:01.028" v="3383"/>
      <pc:docMkLst>
        <pc:docMk/>
      </pc:docMkLst>
      <pc:sldChg chg="modSp mod">
        <pc:chgData name="Brianna Lien" userId="f3b5815a-0702-414c-9464-ffb25822869a" providerId="ADAL" clId="{A5DF8D5A-8DB1-4D40-A212-1462F010E50D}" dt="2024-04-23T08:29:38.576" v="26" actId="20577"/>
        <pc:sldMkLst>
          <pc:docMk/>
          <pc:sldMk cId="3488754185" sldId="256"/>
        </pc:sldMkLst>
      </pc:sldChg>
      <pc:sldChg chg="modSp new mod">
        <pc:chgData name="Brianna Lien" userId="f3b5815a-0702-414c-9464-ffb25822869a" providerId="ADAL" clId="{A5DF8D5A-8DB1-4D40-A212-1462F010E50D}" dt="2024-04-23T14:40:37.932" v="1607" actId="20577"/>
        <pc:sldMkLst>
          <pc:docMk/>
          <pc:sldMk cId="2359098254" sldId="257"/>
        </pc:sldMkLst>
      </pc:sldChg>
      <pc:sldChg chg="modSp new mod">
        <pc:chgData name="Brianna Lien" userId="f3b5815a-0702-414c-9464-ffb25822869a" providerId="ADAL" clId="{A5DF8D5A-8DB1-4D40-A212-1462F010E50D}" dt="2024-04-24T13:14:42.256" v="2046" actId="27636"/>
        <pc:sldMkLst>
          <pc:docMk/>
          <pc:sldMk cId="3143414294" sldId="258"/>
        </pc:sldMkLst>
      </pc:sldChg>
      <pc:sldChg chg="add">
        <pc:chgData name="Brianna Lien" userId="f3b5815a-0702-414c-9464-ffb25822869a" providerId="ADAL" clId="{A5DF8D5A-8DB1-4D40-A212-1462F010E50D}" dt="2024-05-02T10:54:01.028" v="3383"/>
        <pc:sldMkLst>
          <pc:docMk/>
          <pc:sldMk cId="983440853" sldId="259"/>
        </pc:sldMkLst>
      </pc:sldChg>
      <pc:sldChg chg="add">
        <pc:chgData name="Brianna Lien" userId="f3b5815a-0702-414c-9464-ffb25822869a" providerId="ADAL" clId="{A5DF8D5A-8DB1-4D40-A212-1462F010E50D}" dt="2024-04-24T16:32:45.878" v="3061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A5DF8D5A-8DB1-4D40-A212-1462F010E50D}" dt="2024-04-25T11:45:31.625" v="3171"/>
        <pc:sldMkLst>
          <pc:docMk/>
          <pc:sldMk cId="96322911" sldId="301"/>
        </pc:sldMkLst>
      </pc:sldChg>
      <pc:sldChg chg="addSp delSp modSp mod ord">
        <pc:chgData name="Brianna Lien" userId="f3b5815a-0702-414c-9464-ffb25822869a" providerId="ADAL" clId="{A5DF8D5A-8DB1-4D40-A212-1462F010E50D}" dt="2024-05-02T10:51:16.614" v="3380" actId="478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A5DF8D5A-8DB1-4D40-A212-1462F010E50D}" dt="2024-04-25T08:58:02.109" v="3168" actId="47"/>
        <pc:sldMkLst>
          <pc:docMk/>
          <pc:sldMk cId="1000758672" sldId="910"/>
        </pc:sldMkLst>
      </pc:sldChg>
      <pc:sldChg chg="modSp mod ord addCm modCm">
        <pc:chgData name="Brianna Lien" userId="f3b5815a-0702-414c-9464-ffb25822869a" providerId="ADAL" clId="{A5DF8D5A-8DB1-4D40-A212-1462F010E50D}" dt="2024-04-24T14:36:46.604" v="2644" actId="1076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rianna Lien" userId="f3b5815a-0702-414c-9464-ffb25822869a" providerId="ADAL" clId="{A5DF8D5A-8DB1-4D40-A212-1462F010E50D}" dt="2024-04-24T11:54:18.013" v="1651" actId="205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 del">
        <pc:chgData name="Brianna Lien" userId="f3b5815a-0702-414c-9464-ffb25822869a" providerId="ADAL" clId="{A5DF8D5A-8DB1-4D40-A212-1462F010E50D}" dt="2024-04-29T14:56:56.604" v="3374" actId="47"/>
        <pc:sldMkLst>
          <pc:docMk/>
          <pc:sldMk cId="3231091519" sldId="2147375148"/>
        </pc:sldMkLst>
      </pc:sldChg>
      <pc:sldChg chg="add del">
        <pc:chgData name="Brianna Lien" userId="f3b5815a-0702-414c-9464-ffb25822869a" providerId="ADAL" clId="{A5DF8D5A-8DB1-4D40-A212-1462F010E50D}" dt="2024-04-24T11:54:26.924" v="1652" actId="47"/>
        <pc:sldMkLst>
          <pc:docMk/>
          <pc:sldMk cId="233671491" sldId="2147375150"/>
        </pc:sldMkLst>
      </pc:sldChg>
      <pc:sldChg chg="add">
        <pc:chgData name="Brianna Lien" userId="f3b5815a-0702-414c-9464-ffb25822869a" providerId="ADAL" clId="{A5DF8D5A-8DB1-4D40-A212-1462F010E50D}" dt="2024-04-29T14:03:45.801" v="3276"/>
        <pc:sldMkLst>
          <pc:docMk/>
          <pc:sldMk cId="4066212355" sldId="2147375221"/>
        </pc:sldMkLst>
      </pc:sldChg>
      <pc:sldChg chg="add del">
        <pc:chgData name="Brianna Lien" userId="f3b5815a-0702-414c-9464-ffb25822869a" providerId="ADAL" clId="{A5DF8D5A-8DB1-4D40-A212-1462F010E50D}" dt="2024-04-29T14:03:31.081" v="3275" actId="47"/>
        <pc:sldMkLst>
          <pc:docMk/>
          <pc:sldMk cId="3679438254" sldId="2147375223"/>
        </pc:sldMkLst>
      </pc:sldChg>
      <pc:sldChg chg="addSp delSp modSp add mod">
        <pc:chgData name="Brianna Lien" userId="f3b5815a-0702-414c-9464-ffb25822869a" providerId="ADAL" clId="{A5DF8D5A-8DB1-4D40-A212-1462F010E50D}" dt="2024-04-29T13:57:32.550" v="3273" actId="20577"/>
        <pc:sldMkLst>
          <pc:docMk/>
          <pc:sldMk cId="515246607" sldId="2147469917"/>
        </pc:sldMkLst>
      </pc:sldChg>
      <pc:sldChg chg="modSp new mod">
        <pc:chgData name="Brianna Lien" userId="f3b5815a-0702-414c-9464-ffb25822869a" providerId="ADAL" clId="{A5DF8D5A-8DB1-4D40-A212-1462F010E50D}" dt="2024-04-24T12:49:41.419" v="2043" actId="20577"/>
        <pc:sldMkLst>
          <pc:docMk/>
          <pc:sldMk cId="1982613756" sldId="2147469918"/>
        </pc:sldMkLst>
      </pc:sldChg>
      <pc:sldChg chg="addSp delSp modSp new del mod">
        <pc:chgData name="Brianna Lien" userId="f3b5815a-0702-414c-9464-ffb25822869a" providerId="ADAL" clId="{A5DF8D5A-8DB1-4D40-A212-1462F010E50D}" dt="2024-04-29T14:07:28.001" v="3278" actId="47"/>
        <pc:sldMkLst>
          <pc:docMk/>
          <pc:sldMk cId="3033011014" sldId="2147469919"/>
        </pc:sldMkLst>
      </pc:sldChg>
      <pc:sldChg chg="modSp add mod ord">
        <pc:chgData name="Brianna Lien" userId="f3b5815a-0702-414c-9464-ffb25822869a" providerId="ADAL" clId="{A5DF8D5A-8DB1-4D40-A212-1462F010E50D}" dt="2024-04-24T13:51:39.195" v="2584"/>
        <pc:sldMkLst>
          <pc:docMk/>
          <pc:sldMk cId="2348600632" sldId="2147469920"/>
        </pc:sldMkLst>
      </pc:sldChg>
      <pc:sldChg chg="new del">
        <pc:chgData name="Brianna Lien" userId="f3b5815a-0702-414c-9464-ffb25822869a" providerId="ADAL" clId="{A5DF8D5A-8DB1-4D40-A212-1462F010E50D}" dt="2024-04-24T15:15:00.822" v="2659" actId="47"/>
        <pc:sldMkLst>
          <pc:docMk/>
          <pc:sldMk cId="1692887588" sldId="2147469921"/>
        </pc:sldMkLst>
      </pc:sldChg>
      <pc:sldChg chg="addSp modSp new mod ord modNotesTx">
        <pc:chgData name="Brianna Lien" userId="f3b5815a-0702-414c-9464-ffb25822869a" providerId="ADAL" clId="{A5DF8D5A-8DB1-4D40-A212-1462F010E50D}" dt="2024-04-29T14:44:34.980" v="3373" actId="1076"/>
        <pc:sldMkLst>
          <pc:docMk/>
          <pc:sldMk cId="4169332890" sldId="2147469921"/>
        </pc:sldMkLst>
      </pc:sldChg>
      <pc:sldChg chg="addSp delSp modSp new mod modNotesTx">
        <pc:chgData name="Brianna Lien" userId="f3b5815a-0702-414c-9464-ffb25822869a" providerId="ADAL" clId="{A5DF8D5A-8DB1-4D40-A212-1462F010E50D}" dt="2024-05-02T10:51:29.835" v="3382" actId="1076"/>
        <pc:sldMkLst>
          <pc:docMk/>
          <pc:sldMk cId="550996224" sldId="2147469922"/>
        </pc:sldMkLst>
      </pc:sldChg>
      <pc:sldChg chg="addSp modSp new del mod modNotesTx">
        <pc:chgData name="Brianna Lien" userId="f3b5815a-0702-414c-9464-ffb25822869a" providerId="ADAL" clId="{A5DF8D5A-8DB1-4D40-A212-1462F010E50D}" dt="2024-04-29T14:28:46.936" v="3368" actId="2696"/>
        <pc:sldMkLst>
          <pc:docMk/>
          <pc:sldMk cId="1753043421" sldId="2147469923"/>
        </pc:sldMkLst>
      </pc:sldChg>
      <pc:sldChg chg="add del">
        <pc:chgData name="Brianna Lien" userId="f3b5815a-0702-414c-9464-ffb25822869a" providerId="ADAL" clId="{A5DF8D5A-8DB1-4D40-A212-1462F010E50D}" dt="2024-04-29T14:07:09.620" v="3277" actId="47"/>
        <pc:sldMkLst>
          <pc:docMk/>
          <pc:sldMk cId="788865827" sldId="2147476245"/>
        </pc:sldMkLst>
      </pc:sldChg>
      <pc:sldMasterChg chg="delSldLayout">
        <pc:chgData name="Brianna Lien" userId="f3b5815a-0702-414c-9464-ffb25822869a" providerId="ADAL" clId="{A5DF8D5A-8DB1-4D40-A212-1462F010E50D}" dt="2024-04-29T14:28:46.936" v="3368" actId="2696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A5DF8D5A-8DB1-4D40-A212-1462F010E50D}" dt="2024-04-29T14:28:46.936" v="3368" actId="2696"/>
          <pc:sldLayoutMkLst>
            <pc:docMk/>
            <pc:sldMasterMk cId="3277864969" sldId="2147483660"/>
            <pc:sldLayoutMk cId="3513607046" sldId="2147483676"/>
          </pc:sldLayoutMkLst>
        </pc:sldLayoutChg>
      </pc:sldMasterChg>
      <pc:sldMasterChg chg="delSldLayout">
        <pc:chgData name="Brianna Lien" userId="f3b5815a-0702-414c-9464-ffb25822869a" providerId="ADAL" clId="{A5DF8D5A-8DB1-4D40-A212-1462F010E50D}" dt="2024-04-29T14:07:09.620" v="3277" actId="47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A5DF8D5A-8DB1-4D40-A212-1462F010E50D}" dt="2024-04-29T14:07:09.620" v="3277" actId="47"/>
          <pc:sldLayoutMkLst>
            <pc:docMk/>
            <pc:sldMasterMk cId="2558327562" sldId="2147483707"/>
            <pc:sldLayoutMk cId="3442254273" sldId="2147483751"/>
          </pc:sldLayoutMkLst>
        </pc:sldLayoutChg>
      </pc:sldMasterChg>
      <pc:sldMasterChg chg="del delSldLayout">
        <pc:chgData name="Brianna Lien" userId="f3b5815a-0702-414c-9464-ffb25822869a" providerId="ADAL" clId="{A5DF8D5A-8DB1-4D40-A212-1462F010E50D}" dt="2024-04-29T14:56:56.604" v="3374" actId="47"/>
        <pc:sldMasterMkLst>
          <pc:docMk/>
          <pc:sldMasterMk cId="2407045559" sldId="2147483720"/>
        </pc:sldMasterMkLst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853328882" sldId="214748372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40335581" sldId="214748372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400176243" sldId="214748372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518246088" sldId="214748372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228093715" sldId="2147483725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08567295" sldId="2147483726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622422321" sldId="2147483727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26908505" sldId="2147483728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21199614" sldId="2147483729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596890814" sldId="2147483730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239644897" sldId="214748373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912023760" sldId="214748373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88507273" sldId="214748373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991368294" sldId="214748373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8002058" sldId="2147483735"/>
          </pc:sldLayoutMkLst>
        </pc:sldLayoutChg>
      </pc:sldMasterChg>
    </pc:docChg>
  </pc:docChgLst>
  <pc:docChgLst>
    <pc:chgData name="Brianna Lien" userId="f3b5815a-0702-414c-9464-ffb25822869a" providerId="ADAL" clId="{3466407B-302F-482A-8AAE-3B7C23DE9C24}"/>
    <pc:docChg chg="custSel modSld">
      <pc:chgData name="Brianna Lien" userId="f3b5815a-0702-414c-9464-ffb25822869a" providerId="ADAL" clId="{3466407B-302F-482A-8AAE-3B7C23DE9C24}" dt="2025-05-13T08:58:10.509" v="6" actId="20577"/>
      <pc:docMkLst>
        <pc:docMk/>
      </pc:docMkLst>
      <pc:sldChg chg="modSp mod">
        <pc:chgData name="Brianna Lien" userId="f3b5815a-0702-414c-9464-ffb25822869a" providerId="ADAL" clId="{3466407B-302F-482A-8AAE-3B7C23DE9C24}" dt="2025-05-13T08:53:45.855" v="2" actId="207"/>
        <pc:sldMkLst>
          <pc:docMk/>
          <pc:sldMk cId="3824440216" sldId="2147469931"/>
        </pc:sldMkLst>
      </pc:sldChg>
      <pc:sldChg chg="modSp mod">
        <pc:chgData name="Brianna Lien" userId="f3b5815a-0702-414c-9464-ffb25822869a" providerId="ADAL" clId="{3466407B-302F-482A-8AAE-3B7C23DE9C24}" dt="2025-05-13T08:58:10.509" v="6" actId="20577"/>
        <pc:sldMkLst>
          <pc:docMk/>
          <pc:sldMk cId="973466118" sldId="2147469933"/>
        </pc:sldMkLst>
      </pc:sldChg>
    </pc:docChg>
  </pc:docChgLst>
  <pc:docChgLst>
    <pc:chgData name="Brianna Lien" userId="f3b5815a-0702-414c-9464-ffb25822869a" providerId="ADAL" clId="{EE436324-6274-427C-A630-1CFEE9136FC3}"/>
    <pc:docChg chg="modSld">
      <pc:chgData name="Brianna Lien" userId="f3b5815a-0702-414c-9464-ffb25822869a" providerId="ADAL" clId="{EE436324-6274-427C-A630-1CFEE9136FC3}" dt="2025-10-23T11:36:58.778" v="37" actId="20577"/>
      <pc:docMkLst>
        <pc:docMk/>
      </pc:docMkLst>
      <pc:sldChg chg="modSp mod">
        <pc:chgData name="Brianna Lien" userId="f3b5815a-0702-414c-9464-ffb25822869a" providerId="ADAL" clId="{EE436324-6274-427C-A630-1CFEE9136FC3}" dt="2025-10-23T11:36:58.778" v="37" actId="20577"/>
        <pc:sldMkLst>
          <pc:docMk/>
          <pc:sldMk cId="973466118" sldId="2147469933"/>
        </pc:sldMkLst>
        <pc:spChg chg="mod">
          <ac:chgData name="Brianna Lien" userId="f3b5815a-0702-414c-9464-ffb25822869a" providerId="ADAL" clId="{EE436324-6274-427C-A630-1CFEE9136FC3}" dt="2025-10-23T11:34:10.786" v="28" actId="20577"/>
          <ac:spMkLst>
            <pc:docMk/>
            <pc:sldMk cId="973466118" sldId="2147469933"/>
            <ac:spMk id="4" creationId="{611B5B65-475C-2E72-1509-2AA122FD38C0}"/>
          </ac:spMkLst>
        </pc:spChg>
        <pc:spChg chg="mod">
          <ac:chgData name="Brianna Lien" userId="f3b5815a-0702-414c-9464-ffb25822869a" providerId="ADAL" clId="{EE436324-6274-427C-A630-1CFEE9136FC3}" dt="2025-10-23T11:36:58.778" v="37" actId="20577"/>
          <ac:spMkLst>
            <pc:docMk/>
            <pc:sldMk cId="973466118" sldId="2147469933"/>
            <ac:spMk id="49" creationId="{8D79B55B-EF59-2C9D-7B6D-84E89FDE2AAB}"/>
          </ac:spMkLst>
        </pc:spChg>
      </pc:sldChg>
    </pc:docChg>
  </pc:docChgLst>
  <pc:docChgLst>
    <pc:chgData name="Brianna Lien" userId="f3b5815a-0702-414c-9464-ffb25822869a" providerId="ADAL" clId="{E766F019-8490-4E26-84E2-621B5357DDEE}"/>
    <pc:docChg chg="undo custSel addSld delSld modSld sldOrd delMainMaster">
      <pc:chgData name="Brianna Lien" userId="f3b5815a-0702-414c-9464-ffb25822869a" providerId="ADAL" clId="{E766F019-8490-4E26-84E2-621B5357DDEE}" dt="2024-05-28T14:37:02.257" v="5790"/>
      <pc:docMkLst>
        <pc:docMk/>
      </pc:docMkLst>
      <pc:sldChg chg="modSp mod">
        <pc:chgData name="Brianna Lien" userId="f3b5815a-0702-414c-9464-ffb25822869a" providerId="ADAL" clId="{E766F019-8490-4E26-84E2-621B5357DDEE}" dt="2024-05-07T09:26:04.324" v="5715" actId="20577"/>
        <pc:sldMkLst>
          <pc:docMk/>
          <pc:sldMk cId="3143414294" sldId="258"/>
        </pc:sldMkLst>
      </pc:sldChg>
      <pc:sldChg chg="addSp delSp modSp del mod modClrScheme chgLayout">
        <pc:chgData name="Brianna Lien" userId="f3b5815a-0702-414c-9464-ffb25822869a" providerId="ADAL" clId="{E766F019-8490-4E26-84E2-621B5357DDEE}" dt="2024-05-07T07:20:27.587" v="3554" actId="47"/>
        <pc:sldMkLst>
          <pc:docMk/>
          <pc:sldMk cId="983440853" sldId="259"/>
        </pc:sldMkLst>
      </pc:sldChg>
      <pc:sldChg chg="del">
        <pc:chgData name="Brianna Lien" userId="f3b5815a-0702-414c-9464-ffb25822869a" providerId="ADAL" clId="{E766F019-8490-4E26-84E2-621B5357DDEE}" dt="2024-05-06T16:15:44.326" v="3366" actId="47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E766F019-8490-4E26-84E2-621B5357DDEE}" dt="2024-05-03T15:59:23.943" v="2435" actId="20577"/>
        <pc:sldMkLst>
          <pc:docMk/>
          <pc:sldMk cId="2652259109" sldId="277"/>
        </pc:sldMkLst>
      </pc:sldChg>
      <pc:sldChg chg="delSp modSp mod modNotesTx">
        <pc:chgData name="Brianna Lien" userId="f3b5815a-0702-414c-9464-ffb25822869a" providerId="ADAL" clId="{E766F019-8490-4E26-84E2-621B5357DDEE}" dt="2024-05-07T08:57:16.305" v="4943" actId="947"/>
        <pc:sldMkLst>
          <pc:docMk/>
          <pc:sldMk cId="96322911" sldId="301"/>
        </pc:sldMkLst>
      </pc:sldChg>
      <pc:sldChg chg="delSp modSp add del mod">
        <pc:chgData name="Brianna Lien" userId="f3b5815a-0702-414c-9464-ffb25822869a" providerId="ADAL" clId="{E766F019-8490-4E26-84E2-621B5357DDEE}" dt="2024-05-07T09:04:16.498" v="4944" actId="478"/>
        <pc:sldMkLst>
          <pc:docMk/>
          <pc:sldMk cId="2477321240" sldId="302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8:41:17.695" v="4803" actId="1038"/>
        <pc:sldMkLst>
          <pc:docMk/>
          <pc:sldMk cId="1763847388" sldId="909"/>
        </pc:sldMkLst>
      </pc:sldChg>
      <pc:sldChg chg="addSp delSp modSp mod modClrScheme delCm chgLayout modNotesTx">
        <pc:chgData name="Brianna Lien" userId="f3b5815a-0702-414c-9464-ffb25822869a" providerId="ADAL" clId="{E766F019-8490-4E26-84E2-621B5357DDEE}" dt="2024-05-03T16:08:01.242" v="2580" actId="1038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E766F019-8490-4E26-84E2-621B5357DDEE}" dt="2024-05-02T14:31:00.450" v="124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Sp delSp modSp mod modClrScheme chgLayout modNotesTx">
        <pc:chgData name="Brianna Lien" userId="f3b5815a-0702-414c-9464-ffb25822869a" providerId="ADAL" clId="{E766F019-8490-4E26-84E2-621B5357DDEE}" dt="2024-05-06T16:01:07.369" v="3323" actId="947"/>
        <pc:sldMkLst>
          <pc:docMk/>
          <pc:sldMk cId="4066212355" sldId="2147375221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07T09:37:41.384" v="5742" actId="1076"/>
        <pc:sldMkLst>
          <pc:docMk/>
          <pc:sldMk cId="363803934" sldId="2147469893"/>
        </pc:sldMkLst>
      </pc:sldChg>
      <pc:sldChg chg="delSp modSp del mod">
        <pc:chgData name="Brianna Lien" userId="f3b5815a-0702-414c-9464-ffb25822869a" providerId="ADAL" clId="{E766F019-8490-4E26-84E2-621B5357DDEE}" dt="2024-05-03T16:03:24.082" v="2516" actId="2696"/>
        <pc:sldMkLst>
          <pc:docMk/>
          <pc:sldMk cId="515246607" sldId="2147469917"/>
        </pc:sldMkLst>
      </pc:sldChg>
      <pc:sldChg chg="del">
        <pc:chgData name="Brianna Lien" userId="f3b5815a-0702-414c-9464-ffb25822869a" providerId="ADAL" clId="{E766F019-8490-4E26-84E2-621B5357DDEE}" dt="2024-05-03T15:36:53.794" v="1963" actId="47"/>
        <pc:sldMkLst>
          <pc:docMk/>
          <pc:sldMk cId="2348600632" sldId="2147469920"/>
        </pc:sldMkLst>
      </pc:sldChg>
      <pc:sldChg chg="modSp del mod">
        <pc:chgData name="Brianna Lien" userId="f3b5815a-0702-414c-9464-ffb25822869a" providerId="ADAL" clId="{E766F019-8490-4E26-84E2-621B5357DDEE}" dt="2024-05-07T08:35:31.684" v="4783" actId="47"/>
        <pc:sldMkLst>
          <pc:docMk/>
          <pc:sldMk cId="4169332890" sldId="2147469921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9:08:14.215" v="5087" actId="14100"/>
        <pc:sldMkLst>
          <pc:docMk/>
          <pc:sldMk cId="550996224" sldId="2147469922"/>
        </pc:sldMkLst>
      </pc:sldChg>
      <pc:sldChg chg="modSp mod modNotesTx">
        <pc:chgData name="Brianna Lien" userId="f3b5815a-0702-414c-9464-ffb25822869a" providerId="ADAL" clId="{E766F019-8490-4E26-84E2-621B5357DDEE}" dt="2024-05-02T14:17:03.512" v="1204" actId="14100"/>
        <pc:sldMkLst>
          <pc:docMk/>
          <pc:sldMk cId="2927679592" sldId="2147469924"/>
        </pc:sldMkLst>
      </pc:sldChg>
      <pc:sldChg chg="delSp add mod">
        <pc:chgData name="Brianna Lien" userId="f3b5815a-0702-414c-9464-ffb25822869a" providerId="ADAL" clId="{E766F019-8490-4E26-84E2-621B5357DDEE}" dt="2024-05-02T14:40:24.601" v="1287" actId="478"/>
        <pc:sldMkLst>
          <pc:docMk/>
          <pc:sldMk cId="3840920783" sldId="2147469925"/>
        </pc:sldMkLst>
      </pc:sldChg>
      <pc:sldChg chg="new del">
        <pc:chgData name="Brianna Lien" userId="f3b5815a-0702-414c-9464-ffb25822869a" providerId="ADAL" clId="{E766F019-8490-4E26-84E2-621B5357DDEE}" dt="2024-05-02T14:45:20.808" v="1322" actId="47"/>
        <pc:sldMkLst>
          <pc:docMk/>
          <pc:sldMk cId="2883221895" sldId="2147469926"/>
        </pc:sldMkLst>
      </pc:sldChg>
      <pc:sldChg chg="modSp new del mod">
        <pc:chgData name="Brianna Lien" userId="f3b5815a-0702-414c-9464-ffb25822869a" providerId="ADAL" clId="{E766F019-8490-4E26-84E2-621B5357DDEE}" dt="2024-05-02T14:48:12.090" v="1326" actId="47"/>
        <pc:sldMkLst>
          <pc:docMk/>
          <pc:sldMk cId="3162955663" sldId="2147469926"/>
        </pc:sldMkLst>
      </pc:sldChg>
      <pc:sldChg chg="addSp delSp modSp add mod ord modClrScheme chgLayout">
        <pc:chgData name="Brianna Lien" userId="f3b5815a-0702-414c-9464-ffb25822869a" providerId="ADAL" clId="{E766F019-8490-4E26-84E2-621B5357DDEE}" dt="2024-05-07T08:23:50.209" v="4517" actId="207"/>
        <pc:sldMkLst>
          <pc:docMk/>
          <pc:sldMk cId="3200755068" sldId="2147469927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14T09:55:19.808" v="5789" actId="478"/>
        <pc:sldMkLst>
          <pc:docMk/>
          <pc:sldMk cId="2698767485" sldId="2147469928"/>
        </pc:sldMkLst>
      </pc:sldChg>
      <pc:sldChg chg="addSp delSp modSp add mod modClrScheme chgLayout modNotesTx">
        <pc:chgData name="Brianna Lien" userId="f3b5815a-0702-414c-9464-ffb25822869a" providerId="ADAL" clId="{E766F019-8490-4E26-84E2-621B5357DDEE}" dt="2024-05-06T15:49:56.914" v="3299" actId="20577"/>
        <pc:sldMkLst>
          <pc:docMk/>
          <pc:sldMk cId="3465896249" sldId="2147469929"/>
        </pc:sldMkLst>
      </pc:sldChg>
      <pc:sldChg chg="addSp delSp modSp add mod addCm modNotesTx">
        <pc:chgData name="Brianna Lien" userId="f3b5815a-0702-414c-9464-ffb25822869a" providerId="ADAL" clId="{E766F019-8490-4E26-84E2-621B5357DDEE}" dt="2024-05-28T14:37:02.257" v="5790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na Lien" userId="f3b5815a-0702-414c-9464-ffb25822869a" providerId="ADAL" clId="{E766F019-8490-4E26-84E2-621B5357DDEE}" dt="2024-05-28T14:37:02.257" v="5790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">
        <pc:chgData name="Brianna Lien" userId="f3b5815a-0702-414c-9464-ffb25822869a" providerId="ADAL" clId="{E766F019-8490-4E26-84E2-621B5357DDEE}" dt="2024-05-06T16:15:40.300" v="3365"/>
        <pc:sldMkLst>
          <pc:docMk/>
          <pc:sldMk cId="2475446499" sldId="2147469931"/>
        </pc:sldMkLst>
      </pc:sldChg>
      <pc:sldChg chg="addSp delSp modSp add mod">
        <pc:chgData name="Brianna Lien" userId="f3b5815a-0702-414c-9464-ffb25822869a" providerId="ADAL" clId="{E766F019-8490-4E26-84E2-621B5357DDEE}" dt="2024-05-07T08:35:57.568" v="4787" actId="14100"/>
        <pc:sldMkLst>
          <pc:docMk/>
          <pc:sldMk cId="3491936847" sldId="2147469932"/>
        </pc:sldMkLst>
      </pc:sldChg>
      <pc:sldMasterChg chg="del delSldLayout">
        <pc:chgData name="Brianna Lien" userId="f3b5815a-0702-414c-9464-ffb25822869a" providerId="ADAL" clId="{E766F019-8490-4E26-84E2-621B5357DDEE}" dt="2024-05-03T16:07:41.120" v="2524" actId="700"/>
        <pc:sldMasterMkLst>
          <pc:docMk/>
          <pc:sldMasterMk cId="52872110" sldId="2147483679"/>
        </pc:sldMasterMkLst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567722" sldId="214748368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79902048" sldId="214748368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186179345" sldId="214748368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076593336" sldId="214748368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015121411" sldId="214748368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2728203" sldId="214748368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674500358" sldId="2147483686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15453521" sldId="214748368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863821249" sldId="2147483688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73213382" sldId="2147483689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68780864" sldId="214748369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91887460" sldId="214748369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352495" sldId="214748369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575697741" sldId="214748369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67395808" sldId="214748369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351093734" sldId="214748369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77296047" sldId="214748369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11532860" sldId="214748370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575310769" sldId="214748370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733623855" sldId="2147483706"/>
          </pc:sldLayoutMkLst>
        </pc:sldLayoutChg>
      </pc:sldMasterChg>
      <pc:sldMasterChg chg="del delSldLayout">
        <pc:chgData name="Brianna Lien" userId="f3b5815a-0702-414c-9464-ffb25822869a" providerId="ADAL" clId="{E766F019-8490-4E26-84E2-621B5357DDEE}" dt="2024-05-03T16:06:24.381" v="2517" actId="700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611089914" sldId="2147483708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034447273" sldId="2147483709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609281010" sldId="2147483710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662222582" sldId="2147483711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2732430" sldId="2147483712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594629679" sldId="2147483713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422971319" sldId="2147483714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327245959" sldId="2147483715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696561265" sldId="2147483716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780382094" sldId="2147483717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161137700" sldId="2147483718"/>
          </pc:sldLayoutMkLst>
        </pc:sldLayoutChg>
      </pc:sldMasterChg>
    </pc:docChg>
  </pc:docChgLst>
  <pc:docChgLst>
    <pc:chgData name="Brianna Lien" userId="f3b5815a-0702-414c-9464-ffb25822869a" providerId="ADAL" clId="{ECDAFB57-FA01-4433-90EE-F6EDE71CD488}"/>
    <pc:docChg chg="custSel delSld modSld delMainMaster">
      <pc:chgData name="Brianna Lien" userId="f3b5815a-0702-414c-9464-ffb25822869a" providerId="ADAL" clId="{ECDAFB57-FA01-4433-90EE-F6EDE71CD488}" dt="2024-06-05T14:14:38.247" v="133" actId="14100"/>
      <pc:docMkLst>
        <pc:docMk/>
      </pc:docMkLst>
      <pc:sldChg chg="addSp delSp modSp mod">
        <pc:chgData name="Brianna Lien" userId="f3b5815a-0702-414c-9464-ffb25822869a" providerId="ADAL" clId="{ECDAFB57-FA01-4433-90EE-F6EDE71CD488}" dt="2024-06-05T14:14:38.247" v="133" actId="14100"/>
        <pc:sldMkLst>
          <pc:docMk/>
          <pc:sldMk cId="2652259109" sldId="277"/>
        </pc:sldMkLst>
      </pc:sldChg>
      <pc:sldChg chg="del">
        <pc:chgData name="Brianna Lien" userId="f3b5815a-0702-414c-9464-ffb25822869a" providerId="ADAL" clId="{ECDAFB57-FA01-4433-90EE-F6EDE71CD488}" dt="2024-06-05T13:58:26.825" v="11" actId="47"/>
        <pc:sldMkLst>
          <pc:docMk/>
          <pc:sldMk cId="96322911" sldId="301"/>
        </pc:sldMkLst>
      </pc:sldChg>
      <pc:sldChg chg="del">
        <pc:chgData name="Brianna Lien" userId="f3b5815a-0702-414c-9464-ffb25822869a" providerId="ADAL" clId="{ECDAFB57-FA01-4433-90EE-F6EDE71CD488}" dt="2024-06-05T13:57:41.946" v="0" actId="47"/>
        <pc:sldMkLst>
          <pc:docMk/>
          <pc:sldMk cId="2477321240" sldId="302"/>
        </pc:sldMkLst>
      </pc:sldChg>
      <pc:sldChg chg="del">
        <pc:chgData name="Brianna Lien" userId="f3b5815a-0702-414c-9464-ffb25822869a" providerId="ADAL" clId="{ECDAFB57-FA01-4433-90EE-F6EDE71CD488}" dt="2024-06-05T13:58:23.526" v="9" actId="47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ECDAFB57-FA01-4433-90EE-F6EDE71CD488}" dt="2024-06-05T13:58:11.400" v="2" actId="47"/>
        <pc:sldMkLst>
          <pc:docMk/>
          <pc:sldMk cId="2551951913" sldId="911"/>
        </pc:sldMkLst>
      </pc:sldChg>
      <pc:sldChg chg="del">
        <pc:chgData name="Brianna Lien" userId="f3b5815a-0702-414c-9464-ffb25822869a" providerId="ADAL" clId="{ECDAFB57-FA01-4433-90EE-F6EDE71CD488}" dt="2024-06-05T13:58:12.811" v="4" actId="47"/>
        <pc:sldMkLst>
          <pc:docMk/>
          <pc:sldMk cId="4066212355" sldId="2147375221"/>
        </pc:sldMkLst>
      </pc:sldChg>
      <pc:sldChg chg="del">
        <pc:chgData name="Brianna Lien" userId="f3b5815a-0702-414c-9464-ffb25822869a" providerId="ADAL" clId="{ECDAFB57-FA01-4433-90EE-F6EDE71CD488}" dt="2024-06-05T13:58:13.991" v="6" actId="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ECDAFB57-FA01-4433-90EE-F6EDE71CD488}" dt="2024-06-05T13:58:19.968" v="8" actId="47"/>
        <pc:sldMkLst>
          <pc:docMk/>
          <pc:sldMk cId="550996224" sldId="2147469922"/>
        </pc:sldMkLst>
      </pc:sldChg>
      <pc:sldChg chg="del">
        <pc:chgData name="Brianna Lien" userId="f3b5815a-0702-414c-9464-ffb25822869a" providerId="ADAL" clId="{ECDAFB57-FA01-4433-90EE-F6EDE71CD488}" dt="2024-06-05T13:58:10.581" v="1" actId="47"/>
        <pc:sldMkLst>
          <pc:docMk/>
          <pc:sldMk cId="2927679592" sldId="2147469924"/>
        </pc:sldMkLst>
      </pc:sldChg>
      <pc:sldChg chg="del">
        <pc:chgData name="Brianna Lien" userId="f3b5815a-0702-414c-9464-ffb25822869a" providerId="ADAL" clId="{ECDAFB57-FA01-4433-90EE-F6EDE71CD488}" dt="2024-06-05T14:10:03.516" v="126" actId="47"/>
        <pc:sldMkLst>
          <pc:docMk/>
          <pc:sldMk cId="3840920783" sldId="2147469925"/>
        </pc:sldMkLst>
      </pc:sldChg>
      <pc:sldChg chg="del">
        <pc:chgData name="Brianna Lien" userId="f3b5815a-0702-414c-9464-ffb25822869a" providerId="ADAL" clId="{ECDAFB57-FA01-4433-90EE-F6EDE71CD488}" dt="2024-06-05T13:58:13.417" v="5" actId="47"/>
        <pc:sldMkLst>
          <pc:docMk/>
          <pc:sldMk cId="3200755068" sldId="2147469927"/>
        </pc:sldMkLst>
      </pc:sldChg>
      <pc:sldChg chg="del">
        <pc:chgData name="Brianna Lien" userId="f3b5815a-0702-414c-9464-ffb25822869a" providerId="ADAL" clId="{ECDAFB57-FA01-4433-90EE-F6EDE71CD488}" dt="2024-06-05T13:58:12.088" v="3" actId="47"/>
        <pc:sldMkLst>
          <pc:docMk/>
          <pc:sldMk cId="2698767485" sldId="2147469928"/>
        </pc:sldMkLst>
      </pc:sldChg>
      <pc:sldChg chg="modSp mod">
        <pc:chgData name="Brianna Lien" userId="f3b5815a-0702-414c-9464-ffb25822869a" providerId="ADAL" clId="{ECDAFB57-FA01-4433-90EE-F6EDE71CD488}" dt="2024-06-05T14:06:10.977" v="73" actId="20577"/>
        <pc:sldMkLst>
          <pc:docMk/>
          <pc:sldMk cId="36038396" sldId="2147469930"/>
        </pc:sldMkLst>
      </pc:sldChg>
      <pc:sldChg chg="del">
        <pc:chgData name="Brianna Lien" userId="f3b5815a-0702-414c-9464-ffb25822869a" providerId="ADAL" clId="{ECDAFB57-FA01-4433-90EE-F6EDE71CD488}" dt="2024-06-05T13:58:25.380" v="10" actId="47"/>
        <pc:sldMkLst>
          <pc:docMk/>
          <pc:sldMk cId="2475446499" sldId="2147469931"/>
        </pc:sldMkLst>
      </pc:sldChg>
      <pc:sldChg chg="del">
        <pc:chgData name="Brianna Lien" userId="f3b5815a-0702-414c-9464-ffb25822869a" providerId="ADAL" clId="{ECDAFB57-FA01-4433-90EE-F6EDE71CD488}" dt="2024-06-05T13:58:14.630" v="7" actId="47"/>
        <pc:sldMkLst>
          <pc:docMk/>
          <pc:sldMk cId="3491936847" sldId="2147469932"/>
        </pc:sldMkLst>
      </pc:sldChg>
      <pc:sldChg chg="modSp del mod">
        <pc:chgData name="Brianna Lien" userId="f3b5815a-0702-414c-9464-ffb25822869a" providerId="ADAL" clId="{ECDAFB57-FA01-4433-90EE-F6EDE71CD488}" dt="2024-06-05T14:05:41.036" v="69" actId="47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ECDAFB57-FA01-4433-90EE-F6EDE71CD488}" dt="2024-06-05T13:58:10.581" v="1" actId="47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941736032" sldId="214748366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584056026" sldId="214748366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940023540" sldId="214748366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397683394" sldId="214748366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184957571" sldId="214748366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03376479" sldId="2147483666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276433921" sldId="214748366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328037591" sldId="214748366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490169565" sldId="2147483669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4275830" sldId="2147483670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1184460" sldId="214748367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898656371" sldId="214748367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69529659" sldId="214748367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23968041" sldId="214748367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36039943" sldId="214748367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592306716" sldId="214748367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637483254" sldId="214748367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94220978" sldId="2147483719"/>
          </pc:sldLayoutMkLst>
        </pc:sldLayoutChg>
      </pc:sldMasterChg>
      <pc:sldMasterChg chg="delSldLayout">
        <pc:chgData name="Brianna Lien" userId="f3b5815a-0702-414c-9464-ffb25822869a" providerId="ADAL" clId="{ECDAFB57-FA01-4433-90EE-F6EDE71CD488}" dt="2024-06-05T13:58:25.380" v="10" actId="47"/>
        <pc:sldMasterMkLst>
          <pc:docMk/>
          <pc:sldMasterMk cId="1901923768" sldId="2147483751"/>
        </pc:sldMasterMkLst>
        <pc:sldLayoutChg chg="del">
          <pc:chgData name="Brianna Lien" userId="f3b5815a-0702-414c-9464-ffb25822869a" providerId="ADAL" clId="{ECDAFB57-FA01-4433-90EE-F6EDE71CD488}" dt="2024-06-05T13:58:25.380" v="10" actId="47"/>
          <pc:sldLayoutMkLst>
            <pc:docMk/>
            <pc:sldMasterMk cId="1901923768" sldId="2147483751"/>
            <pc:sldLayoutMk cId="713464161" sldId="2147483780"/>
          </pc:sldLayoutMkLst>
        </pc:sldLayoutChg>
      </pc:sldMasterChg>
    </pc:docChg>
  </pc:docChgLst>
  <pc:docChgLst>
    <pc:chgData name="Brianna Lien" userId="f3b5815a-0702-414c-9464-ffb25822869a" providerId="ADAL" clId="{0509F0D5-9E88-4792-B271-B56FF6DAD3ED}"/>
    <pc:docChg chg="custSel delSld modSld">
      <pc:chgData name="Brianna Lien" userId="f3b5815a-0702-414c-9464-ffb25822869a" providerId="ADAL" clId="{0509F0D5-9E88-4792-B271-B56FF6DAD3ED}" dt="2025-01-10T15:16:51.525" v="215" actId="207"/>
      <pc:docMkLst>
        <pc:docMk/>
      </pc:docMkLst>
      <pc:sldChg chg="modSp del mod">
        <pc:chgData name="Brianna Lien" userId="f3b5815a-0702-414c-9464-ffb25822869a" providerId="ADAL" clId="{0509F0D5-9E88-4792-B271-B56FF6DAD3ED}" dt="2025-01-09T16:31:53.373" v="97" actId="47"/>
        <pc:sldMkLst>
          <pc:docMk/>
          <pc:sldMk cId="2652259109" sldId="277"/>
        </pc:sldMkLst>
      </pc:sldChg>
      <pc:sldChg chg="modSp del mod">
        <pc:chgData name="Brianna Lien" userId="f3b5815a-0702-414c-9464-ffb25822869a" providerId="ADAL" clId="{0509F0D5-9E88-4792-B271-B56FF6DAD3ED}" dt="2025-01-09T16:41:27.288" v="123" actId="47"/>
        <pc:sldMkLst>
          <pc:docMk/>
          <pc:sldMk cId="36038396" sldId="2147469930"/>
        </pc:sldMkLst>
      </pc:sldChg>
      <pc:sldChg chg="addSp delSp modSp mod">
        <pc:chgData name="Brianna Lien" userId="f3b5815a-0702-414c-9464-ffb25822869a" providerId="ADAL" clId="{0509F0D5-9E88-4792-B271-B56FF6DAD3ED}" dt="2025-01-09T16:56:18.809" v="182" actId="20577"/>
        <pc:sldMkLst>
          <pc:docMk/>
          <pc:sldMk cId="3824440216" sldId="2147469931"/>
        </pc:sldMkLst>
      </pc:sldChg>
      <pc:sldChg chg="modSp mod">
        <pc:chgData name="Brianna Lien" userId="f3b5815a-0702-414c-9464-ffb25822869a" providerId="ADAL" clId="{0509F0D5-9E88-4792-B271-B56FF6DAD3ED}" dt="2025-01-10T15:16:51.525" v="215" actId="207"/>
        <pc:sldMkLst>
          <pc:docMk/>
          <pc:sldMk cId="2138931742" sldId="2147469932"/>
        </pc:sldMkLst>
      </pc:sldChg>
      <pc:sldChg chg="modSp mod">
        <pc:chgData name="Brianna Lien" userId="f3b5815a-0702-414c-9464-ffb25822869a" providerId="ADAL" clId="{0509F0D5-9E88-4792-B271-B56FF6DAD3ED}" dt="2025-01-09T16:31:20.745" v="96"/>
        <pc:sldMkLst>
          <pc:docMk/>
          <pc:sldMk cId="973466118" sldId="21474699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766908212560379"/>
          <c:y val="0.77767186258431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7132327209098863"/>
          <c:y val="0.11753373330226242"/>
          <c:w val="0.48736638898398571"/>
          <c:h val="0.573669747750831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5-9842-B7B7-CD267EDEB97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5-9842-B7B7-CD267EDEB977}"/>
              </c:ext>
            </c:extLst>
          </c:dPt>
          <c:cat>
            <c:strRef>
              <c:f>Sheet1!$A$2:$A$3</c:f>
              <c:strCache>
                <c:ptCount val="2"/>
                <c:pt idx="0">
                  <c:v>ADT Alone (N=554)</c:v>
                </c:pt>
                <c:pt idx="1">
                  <c:v>Product X + ADT (N=955)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25-9842-B7B7-CD267EDEB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902607"/>
        <c:axId val="544595407"/>
      </c:barChart>
      <c:catAx>
        <c:axId val="54490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4595407"/>
        <c:crosses val="autoZero"/>
        <c:auto val="1"/>
        <c:lblAlgn val="ctr"/>
        <c:lblOffset val="100"/>
        <c:noMultiLvlLbl val="0"/>
      </c:catAx>
      <c:valAx>
        <c:axId val="54459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490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1484270987869"/>
          <c:y val="0.84890283252479115"/>
          <c:w val="0.3543914755220815"/>
          <c:h val="4.9321319687328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0C2B-7162-414C-B9FC-717C29B39D6D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897D8-B621-4400-8E77-A874696C1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897D8-B621-4400-8E77-A874696C1EA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897D8-B621-4400-8E77-A874696C1EA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1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4544E1-1D09-AB48-85D9-A481C4FDF1D0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82BFB1BB-79D2-BE49-B32E-796759290FA6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F1FF3CA-EB91-6949-9C97-5A2D57B5FF3D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22363"/>
            <a:ext cx="7217464" cy="2387600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5300" y="3602038"/>
            <a:ext cx="7217464" cy="1655762"/>
          </a:xfrm>
        </p:spPr>
        <p:txBody>
          <a:bodyPr lIns="27432">
            <a:normAutofit/>
          </a:bodyPr>
          <a:lstStyle>
            <a:lvl1pPr marL="0" indent="0" algn="l">
              <a:spcBef>
                <a:spcPts val="600"/>
              </a:spcBef>
              <a:buNone/>
              <a:tabLst>
                <a:tab pos="1139825" algn="l"/>
              </a:tabLst>
              <a:defRPr sz="20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EB15-B2B8-354F-A837-87D401F03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099A-3FDF-224E-9AED-73506F5DD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97016" y="336924"/>
            <a:ext cx="1014516" cy="401637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3DC730-8A32-F84B-9876-9110A37E4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CE44606-D3B9-6C43-82A9-F1CDB5D49BFD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1FC7EC5-A43F-E445-8E38-FD6B75E4F64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3531243" cy="365125"/>
          </a:xfrm>
        </p:spPr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C7C6FA7-3214-9D45-89CA-C2538FCFB86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894715-2381-2544-8D3E-69C2484082E1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05D1E0-697E-A64A-BEEE-8165753E2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8BB81E-499F-2B44-B243-C09A0FEBB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2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198B-4860-5D47-8F6A-97B7EF5153E4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822D11-7787-5E4F-BC20-6797A5D673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2731942"/>
              </p:ext>
            </p:extLst>
          </p:nvPr>
        </p:nvGraphicFramePr>
        <p:xfrm>
          <a:off x="1053750" y="1634706"/>
          <a:ext cx="10515600" cy="486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F7810F2-6875-284F-9C46-4B746216E615}"/>
              </a:ext>
            </a:extLst>
          </p:cNvPr>
          <p:cNvGrpSpPr/>
          <p:nvPr userDrawn="1"/>
        </p:nvGrpSpPr>
        <p:grpSpPr>
          <a:xfrm>
            <a:off x="495300" y="1414514"/>
            <a:ext cx="10622363" cy="545786"/>
            <a:chOff x="445058" y="1414514"/>
            <a:chExt cx="10622363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BF6D785F-3AEF-3845-905B-6CCFDAF9BBF9}"/>
                </a:ext>
              </a:extLst>
            </p:cNvPr>
            <p:cNvSpPr txBox="1">
              <a:spLocks/>
            </p:cNvSpPr>
            <p:nvPr/>
          </p:nvSpPr>
          <p:spPr>
            <a:xfrm>
              <a:off x="445058" y="1414514"/>
              <a:ext cx="10622363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Highly significant increase in MFS vs ADT alone 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2E8C18-73B6-EF42-A02C-C2BEDF582367}"/>
                </a:ext>
              </a:extLst>
            </p:cNvPr>
            <p:cNvCxnSpPr/>
            <p:nvPr/>
          </p:nvCxnSpPr>
          <p:spPr>
            <a:xfrm>
              <a:off x="445058" y="1899138"/>
              <a:ext cx="104201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647CD-5116-964E-9E94-F194DE20D755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Charts cannot be templated</a:t>
            </a:r>
          </a:p>
        </p:txBody>
      </p:sp>
    </p:spTree>
    <p:extLst>
      <p:ext uri="{BB962C8B-B14F-4D97-AF65-F5344CB8AC3E}">
        <p14:creationId xmlns:p14="http://schemas.microsoft.com/office/powerpoint/2010/main" val="22068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27890-ADB8-B24B-8AF6-B623EB4D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70BA-A674-B94A-BE3E-27443BADEBCC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417F-6848-0341-A8F4-A31CF5A1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FB84-49F2-EE4F-93B5-2E732A14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F23A7D-69A5-2846-9794-FE510EE27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7638683"/>
              </p:ext>
            </p:extLst>
          </p:nvPr>
        </p:nvGraphicFramePr>
        <p:xfrm>
          <a:off x="2083956" y="2137709"/>
          <a:ext cx="7201210" cy="29391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242">
                  <a:extLst>
                    <a:ext uri="{9D8B030D-6E8A-4147-A177-3AD203B41FA5}">
                      <a16:colId xmlns:a16="http://schemas.microsoft.com/office/drawing/2014/main" val="3957934296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3389176171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2668702004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4278197419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774662539"/>
                    </a:ext>
                  </a:extLst>
                </a:gridCol>
              </a:tblGrid>
              <a:tr h="645685"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29324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18197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12195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281970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675FDF3-1F72-0540-A111-532C2AFF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D5F87-7E05-A54C-B75B-D3238725747F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Tables cannot be templated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70E67E-9ABC-2D4F-937D-3CD77FBD4A1D}"/>
              </a:ext>
            </a:extLst>
          </p:cNvPr>
          <p:cNvGrpSpPr/>
          <p:nvPr userDrawn="1"/>
        </p:nvGrpSpPr>
        <p:grpSpPr>
          <a:xfrm>
            <a:off x="2083956" y="1472638"/>
            <a:ext cx="9033707" cy="545786"/>
            <a:chOff x="2033714" y="1472638"/>
            <a:chExt cx="9033707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24B5BAB3-15B5-8644-B023-9811CD87B122}"/>
                </a:ext>
              </a:extLst>
            </p:cNvPr>
            <p:cNvSpPr txBox="1">
              <a:spLocks/>
            </p:cNvSpPr>
            <p:nvPr/>
          </p:nvSpPr>
          <p:spPr>
            <a:xfrm>
              <a:off x="2033714" y="1472638"/>
              <a:ext cx="9033707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006CA3-C958-8548-A9BA-119C6D4F859B}"/>
                </a:ext>
              </a:extLst>
            </p:cNvPr>
            <p:cNvCxnSpPr>
              <a:cxnSpLocks/>
            </p:cNvCxnSpPr>
            <p:nvPr/>
          </p:nvCxnSpPr>
          <p:spPr>
            <a:xfrm>
              <a:off x="2033714" y="1899138"/>
              <a:ext cx="720121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4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8CBA-B1E9-5943-8F4A-6BE859EC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506" y="1864281"/>
            <a:ext cx="6172200" cy="3685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F3F6E-6154-1045-826E-39C33292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4ACD-FC73-5041-B59E-8E665B5F2471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AA38A-A203-E844-9D1B-2248DDE1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11E2F-5213-8D42-97AD-3ADF8E3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66" y="6397451"/>
            <a:ext cx="394643" cy="324024"/>
          </a:xfrm>
        </p:spPr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24CEAE-9DE2-124A-916A-B912EA20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237C4A-455C-6141-A5F7-EE17FF75CE27}"/>
              </a:ext>
            </a:extLst>
          </p:cNvPr>
          <p:cNvSpPr txBox="1">
            <a:spLocks/>
          </p:cNvSpPr>
          <p:nvPr userDrawn="1"/>
        </p:nvSpPr>
        <p:spPr>
          <a:xfrm>
            <a:off x="839788" y="984079"/>
            <a:ext cx="3932237" cy="16002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A6D7610-CBFE-1746-914B-FC52DCFF0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t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2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34716-9CB5-0B46-9BC2-9833CC8B7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94846"/>
            <a:ext cx="6172200" cy="391204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6B722-8619-394F-8953-EEAE4672E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40927"/>
            <a:ext cx="3932237" cy="1965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B82E-341C-9D49-BE66-C1B30D42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F7B-2017-C642-A9EE-8A02B9085AE7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84CC-6AF3-BA45-A758-AE9107A9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85300-3194-3D44-A000-58B58BC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B02C3C5-7F6B-694F-8C79-10530695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25128"/>
            <a:ext cx="10448193" cy="8908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1A07E2-D097-A748-A2EB-77F8BD79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b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93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0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6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AADF22-57BE-5644-9C47-1004662B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BD1C8730-CA94-78A7-D66E-BE92561D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464527" y="125581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1EB75A-C591-401F-AF89-9D380C47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2E873185-5DCF-C7B0-5989-F54C4737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B05317-17DF-487F-B85C-CEEFDC19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7E68122-26AB-2952-7F08-2A3C7A662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2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069237" y="6617933"/>
            <a:ext cx="392377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7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3"/>
            <a:ext cx="11193569" cy="45537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F219C-959B-4E65-808A-E0F31570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7EEA2-1B99-4A35-8D12-1868D78F0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375C0B6-51F5-4644-852C-D4408F558C71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6ECE3BE-FA01-FA44-8A4D-A422F5F6054A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D2A5B07-B3EF-B044-AC38-067826BFF065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86292"/>
            <a:ext cx="4824123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589463"/>
            <a:ext cx="4492820" cy="1500187"/>
          </a:xfrm>
        </p:spPr>
        <p:txBody>
          <a:bodyPr lIns="27432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215-1EA3-4546-AC03-C34B3AB5989B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907" y="6356350"/>
            <a:ext cx="3582186" cy="365125"/>
          </a:xfrm>
        </p:spPr>
        <p:txBody>
          <a:bodyPr/>
          <a:lstStyle>
            <a:lvl1pPr algn="ct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AB8BD-99E5-6F4A-A7A6-C8FE77ADC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3D1BB3-7A61-A64E-9A27-A2B35D34007A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4743B5-B2B5-1643-B456-A2991DAEB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9C87F7-1065-B74C-ACFD-F14A65DB4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29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188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0"/>
            <a:ext cx="5220680" cy="475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194649" y="1732750"/>
            <a:ext cx="5220680" cy="4752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B31E1-976E-4835-9275-D815FFEB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F6E3-995F-4A21-BA25-15B00F0F6D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51" y="1138299"/>
            <a:ext cx="10800843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3892752"/>
            <a:ext cx="5220680" cy="259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011861" y="3892752"/>
            <a:ext cx="522068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531049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011861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B890-57F5-4495-9B80-E68FC0BA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AFDC-348D-4BBC-B20E-07166AC9058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E8203-1FB3-486B-83D7-3614934F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5A31-514C-4E11-BB0E-A0DF45B8D0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A28AA-C9B9-4C7F-BF43-A144614F50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47847-CC8A-4D3B-BC3C-75D1E79220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 useBgFill="1"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2" y="0"/>
            <a:ext cx="12192000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1457960"/>
            <a:ext cx="11074400" cy="466344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5pPr marL="1218926" indent="-22854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075740C-AC93-44FF-B231-DAC8F765C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2" y="6121399"/>
            <a:ext cx="8971403" cy="375196"/>
          </a:xfrm>
          <a:noFill/>
        </p:spPr>
        <p:txBody>
          <a:bodyPr wrap="square" lIns="0" tIns="0" bIns="0" rtlCol="0" anchor="b">
            <a:noAutofit/>
          </a:bodyPr>
          <a:lstStyle>
            <a:lvl1pPr marL="0" indent="0">
              <a:spcBef>
                <a:spcPts val="100"/>
              </a:spcBef>
              <a:buFontTx/>
              <a:buNone/>
              <a:defRPr lang="en-US" sz="933" dirty="0">
                <a:solidFill>
                  <a:schemeClr val="bg1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47038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88248" y="181939"/>
            <a:ext cx="11193569" cy="86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E46D8-10AA-4E6D-87AE-0429D1FE31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8246" y="6356354"/>
            <a:ext cx="11193569" cy="2615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BD85A7-5F22-431C-8DD6-76F91EFC03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245" y="1295406"/>
            <a:ext cx="11193571" cy="4991099"/>
          </a:xfrm>
        </p:spPr>
        <p:txBody>
          <a:bodyPr/>
          <a:lstStyle>
            <a:lvl1pPr marL="539892" indent="-269946">
              <a:defRPr/>
            </a:lvl1pPr>
            <a:lvl2pPr marL="380924" indent="-380924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816" indent="-380924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9946" lvl="0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269946" lvl="1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Zweite Ebene</a:t>
            </a:r>
          </a:p>
          <a:p>
            <a:pPr marL="269946" lvl="2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Dritte Ebene</a:t>
            </a:r>
          </a:p>
          <a:p>
            <a:pPr marL="269946" lvl="3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Vierte Ebene</a:t>
            </a:r>
          </a:p>
          <a:p>
            <a:pPr marL="269946" lvl="4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1BB9-B5A7-4A4E-BCC8-1B2D01A0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139DE-402E-4979-B6F1-51154AC2A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Click to add footer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783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215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C20A954-010F-AA49-9AFF-0BA2B966F0F2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4B7C9F0-E087-8549-B68F-C4C8FCB7540D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48ECA4-FA5A-DC41-BEAC-1A2554ADD123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075ABD7-AC88-324D-81AC-6B45DDBB44C6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8845"/>
            <a:ext cx="8930053" cy="2852737"/>
          </a:xfrm>
        </p:spPr>
        <p:txBody>
          <a:bodyPr anchor="b">
            <a:normAutofit/>
          </a:bodyPr>
          <a:lstStyle>
            <a:lvl1pPr>
              <a:defRPr sz="3600" b="1" i="0" u="none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227802"/>
            <a:ext cx="3994639" cy="1500187"/>
          </a:xfrm>
        </p:spPr>
        <p:txBody>
          <a:bodyPr lIns="27432"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13E5-06CF-744A-8DB1-7690EAF8A581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19668" cy="365125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43809-A055-B74A-A1F8-7E7FC690F185}"/>
              </a:ext>
            </a:extLst>
          </p:cNvPr>
          <p:cNvCxnSpPr>
            <a:cxnSpLocks/>
          </p:cNvCxnSpPr>
          <p:nvPr userDrawn="1"/>
        </p:nvCxnSpPr>
        <p:spPr>
          <a:xfrm>
            <a:off x="485193" y="3032449"/>
            <a:ext cx="5999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8BD7F-7022-664C-BF5F-505F31CB5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4313769-8D7C-6C4D-AF51-33D8D191E790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0C6905-2338-444D-A9F3-8B745C46B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58469E-98E2-7143-BD5B-A35784490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5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9256" y="2989335"/>
            <a:ext cx="4500586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438" y="2134650"/>
            <a:ext cx="4500586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9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8B45E58-B0F4-5E47-8F67-D17C2662770E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6CE1899E-BD87-3449-9C88-BE99D6EA4C97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1F52C2-F043-7D45-8779-3B2BD400235B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ABFBFA5-5B77-6440-BD16-D378B6056988}"/>
              </a:ext>
            </a:extLst>
          </p:cNvPr>
          <p:cNvSpPr/>
          <p:nvPr userDrawn="1"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8243182" cy="2387600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8243182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2A96B-DA9D-C149-9E23-E0AF281C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A55A-85AF-6545-BD76-D7C328BDD00F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914D26-55BA-8148-926C-D74E05FD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856791-5DB4-F341-814C-82C3EEF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9E918-0022-944B-9297-9E561DB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38351" y="4341806"/>
            <a:ext cx="3190374" cy="21663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C578F8-558A-BB4D-806E-DDE2C49964FC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000D75-49A0-E449-B6E5-1A76FF350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EFAEF2-A745-0E4B-9716-D433B3EF8B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956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1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ump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EDE9CCF-D32F-AA4F-A6BA-FEAC7DA2297C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928C4630-B298-204A-AD43-222B4811DA97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AC653CE-03F0-5A43-9D35-659009E07DE7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2C82AC-9FB2-8D42-9E9A-1EC8648F1151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5627204" cy="2387600"/>
          </a:xfrm>
        </p:spPr>
        <p:txBody>
          <a:bodyPr anchor="b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4529924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BD9C38-583A-254C-A1AE-F2952A4A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4D713-D536-2047-A851-1E7DDB9F45CA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17A973-3111-B646-BA04-00E41F5B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04567E9-9CA0-FB4E-AD11-DE231988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A78D6-6342-E346-B48F-A89B2AF0C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B9693E7-8840-2943-AB86-606DD99E04D3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B7BFE1-406F-0D4D-8C7B-417CF911E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8C2347-AB8F-9D42-BC02-63460745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8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1A2E-1D04-F441-844E-0C200944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5625"/>
            <a:ext cx="9483587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3CBD74-E145-9A4B-AF40-81075C2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50E0-9EAA-5C40-BC48-0E092ADAF3D4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AB81B8-FA8C-E943-9BDE-DCC7952C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F16414-ED7A-D44A-AFDC-E4C657FC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2EDBEE-768C-C240-92F5-019B7286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2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A0F3-FE77-4342-9F85-A445BCEDC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25625"/>
            <a:ext cx="52197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8F12A-92D9-C04F-948A-1A7BDED22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1816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24075-CE92-864D-BB63-ECA21C4A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EBB7-D426-AB49-9ED9-FE9C62AE0A26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17306-C568-A74F-93D5-CB527C7F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9A6D4-8217-9047-9309-6F32966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05A640-E2E9-7044-AC75-31DDB2AE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56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0AE6-C8D1-8C4D-8231-0D159F22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21180"/>
            <a:ext cx="51206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7601-30DB-7247-95EC-E5DC55D3E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245092"/>
            <a:ext cx="5120612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F5C0D-5A5A-EA47-A641-D68AB6932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0537" y="142118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D8D6D-0E2A-B74B-86F4-9F1A92708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0537" y="2245092"/>
            <a:ext cx="5183188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CE67B-5FB4-CC41-B8EC-B53F04C8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3C15-FE86-914F-A8A3-B8749E98BC23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E641E-FC2D-4447-B609-D59411A3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B0B08-EBF0-8348-A7B2-017A950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657FED-0BE6-2B46-93FB-E5A3B7DF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838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B17-5F77-B640-B829-6B26F62B9635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17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F3D0C75-2109-0640-A7D2-A88EF70909F8}"/>
              </a:ext>
            </a:extLst>
          </p:cNvPr>
          <p:cNvSpPr/>
          <p:nvPr userDrawn="1"/>
        </p:nvSpPr>
        <p:spPr>
          <a:xfrm>
            <a:off x="9534106" y="-1"/>
            <a:ext cx="2657895" cy="1076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D0361F-9B2A-0648-9585-CAC83CDB472F}"/>
              </a:ext>
            </a:extLst>
          </p:cNvPr>
          <p:cNvSpPr/>
          <p:nvPr userDrawn="1"/>
        </p:nvSpPr>
        <p:spPr>
          <a:xfrm>
            <a:off x="9534106" y="-1"/>
            <a:ext cx="602527" cy="1076325"/>
          </a:xfrm>
          <a:custGeom>
            <a:avLst/>
            <a:gdLst>
              <a:gd name="connsiteX0" fmla="*/ 485733 w 602527"/>
              <a:gd name="connsiteY0" fmla="*/ 0 h 1076325"/>
              <a:gd name="connsiteX1" fmla="*/ 602527 w 602527"/>
              <a:gd name="connsiteY1" fmla="*/ 0 h 1076325"/>
              <a:gd name="connsiteX2" fmla="*/ 116794 w 602527"/>
              <a:gd name="connsiteY2" fmla="*/ 1076325 h 1076325"/>
              <a:gd name="connsiteX3" fmla="*/ 0 w 602527"/>
              <a:gd name="connsiteY3" fmla="*/ 1076325 h 1076325"/>
              <a:gd name="connsiteX4" fmla="*/ 485733 w 602527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527" h="1076325">
                <a:moveTo>
                  <a:pt x="485733" y="0"/>
                </a:moveTo>
                <a:lnTo>
                  <a:pt x="602527" y="0"/>
                </a:lnTo>
                <a:lnTo>
                  <a:pt x="116794" y="1076325"/>
                </a:lnTo>
                <a:lnTo>
                  <a:pt x="0" y="1076325"/>
                </a:lnTo>
                <a:lnTo>
                  <a:pt x="48573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7D0922-3950-7D4A-8176-545FB88FCDC9}"/>
              </a:ext>
            </a:extLst>
          </p:cNvPr>
          <p:cNvSpPr/>
          <p:nvPr userDrawn="1"/>
        </p:nvSpPr>
        <p:spPr>
          <a:xfrm>
            <a:off x="0" y="-1"/>
            <a:ext cx="10019838" cy="1076325"/>
          </a:xfrm>
          <a:custGeom>
            <a:avLst/>
            <a:gdLst>
              <a:gd name="connsiteX0" fmla="*/ 0 w 10019838"/>
              <a:gd name="connsiteY0" fmla="*/ 0 h 1076325"/>
              <a:gd name="connsiteX1" fmla="*/ 10019838 w 10019838"/>
              <a:gd name="connsiteY1" fmla="*/ 0 h 1076325"/>
              <a:gd name="connsiteX2" fmla="*/ 9534105 w 10019838"/>
              <a:gd name="connsiteY2" fmla="*/ 1076325 h 1076325"/>
              <a:gd name="connsiteX3" fmla="*/ 0 w 10019838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838" h="1076325">
                <a:moveTo>
                  <a:pt x="0" y="0"/>
                </a:moveTo>
                <a:lnTo>
                  <a:pt x="10019838" y="0"/>
                </a:lnTo>
                <a:lnTo>
                  <a:pt x="9534105" y="1076325"/>
                </a:lnTo>
                <a:lnTo>
                  <a:pt x="0" y="1076325"/>
                </a:lnTo>
                <a:close/>
              </a:path>
            </a:pathLst>
          </a:custGeom>
          <a:solidFill>
            <a:srgbClr val="1F4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EB126-FE29-544B-8613-510E0ADD43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299" y="125128"/>
            <a:ext cx="10448193" cy="8908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EB39E-7124-9A44-BECF-D8CFC886AED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5462" y="1825625"/>
            <a:ext cx="1044147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1A5F-C324-9343-9A72-03C124D5E53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0CC8-20D9-CA47-B460-D14CA09E1CFC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65B9-9D87-E647-B9DE-7603201AFBC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A642-3C68-9B4B-93B9-4339A70042C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966" y="6397451"/>
            <a:ext cx="394643" cy="324024"/>
          </a:xfrm>
          <a:prstGeom prst="rect">
            <a:avLst/>
          </a:prstGeom>
          <a:solidFill>
            <a:srgbClr val="1F4288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bg1"/>
                </a:solidFill>
              </a:defRPr>
            </a:lvl1pPr>
          </a:lstStyle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429F6-DE49-844D-BC47-458C856E861D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CCE957-14A5-C84A-B741-F50F0F16A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D6C843-8510-444D-8351-263FB074E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78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―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44">
          <p15:clr>
            <a:srgbClr val="F26B43"/>
          </p15:clr>
        </p15:guide>
        <p15:guide id="3" orient="horz" pos="1147">
          <p15:clr>
            <a:srgbClr val="F26B43"/>
          </p15:clr>
        </p15:guide>
        <p15:guide id="4" orient="horz" pos="4002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408">
          <p15:clr>
            <a:srgbClr val="F26B43"/>
          </p15:clr>
        </p15:guide>
        <p15:guide id="7" pos="6178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C49B4-753C-B641-9EB2-13A016D6A1D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2300" y="1295401"/>
            <a:ext cx="11193569" cy="4991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4840" y="181941"/>
            <a:ext cx="9654396" cy="782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069237" y="6617933"/>
            <a:ext cx="392377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BAA3-EF1F-4E1D-A7A0-1323AF4D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594" y="6476517"/>
            <a:ext cx="9556643" cy="320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7280B11-E027-45CE-8135-75AA9DC34D0D}"/>
              </a:ext>
            </a:extLst>
          </p:cNvPr>
          <p:cNvSpPr/>
          <p:nvPr userDrawn="1"/>
        </p:nvSpPr>
        <p:spPr>
          <a:xfrm>
            <a:off x="1" y="5573486"/>
            <a:ext cx="6369699" cy="12845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EBB63EF4-1659-D8ED-B7C9-3BFC53263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34159"/>
          <a:stretch/>
        </p:blipFill>
        <p:spPr>
          <a:xfrm>
            <a:off x="8720745" y="113080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09" rtl="0" eaLnBrk="1" latinLnBrk="0" hangingPunct="1">
        <a:spcBef>
          <a:spcPct val="0"/>
        </a:spcBef>
        <a:buNone/>
        <a:defRPr lang="en-US" sz="2400" b="1" kern="1200" cap="none" baseline="0" dirty="0">
          <a:solidFill>
            <a:schemeClr val="bg1"/>
          </a:solidFill>
          <a:latin typeface="+mn-lt"/>
          <a:ea typeface="+mn-ea"/>
          <a:cs typeface="Futura" panose="020B0602020204020303" pitchFamily="34" charset="-79"/>
        </a:defRPr>
      </a:lvl1pPr>
    </p:titleStyle>
    <p:bodyStyle>
      <a:lvl1pPr marL="0" indent="0" algn="l" defTabSz="914309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973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46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919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6" pos="7422">
          <p15:clr>
            <a:srgbClr val="F26B43"/>
          </p15:clr>
        </p15:guide>
        <p15:guide id="7" pos="2376">
          <p15:clr>
            <a:srgbClr val="F26B43"/>
          </p15:clr>
        </p15:guide>
        <p15:guide id="8" pos="312">
          <p15:clr>
            <a:srgbClr val="F26B43"/>
          </p15:clr>
        </p15:guide>
        <p15:guide id="9" pos="619">
          <p15:clr>
            <a:srgbClr val="F26B43"/>
          </p15:clr>
        </p15:guide>
        <p15:guide id="10" orient="horz" pos="2478">
          <p15:clr>
            <a:srgbClr val="F26B43"/>
          </p15:clr>
        </p15:guide>
        <p15:guide id="11" orient="horz" pos="2592">
          <p15:clr>
            <a:srgbClr val="F26B43"/>
          </p15:clr>
        </p15:guide>
        <p15:guide id="12" orient="horz" pos="3960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pos="5120">
          <p15:clr>
            <a:srgbClr val="F26B43"/>
          </p15:clr>
        </p15:guide>
        <p15:guide id="18" pos="399">
          <p15:clr>
            <a:srgbClr val="F26B43"/>
          </p15:clr>
        </p15:guide>
        <p15:guide id="19" pos="12955">
          <p15:clr>
            <a:srgbClr val="F26B43"/>
          </p15:clr>
        </p15:guide>
        <p15:guide id="20" pos="13036">
          <p15:clr>
            <a:srgbClr val="F26B43"/>
          </p15:clr>
        </p15:guide>
        <p15:guide id="21" pos="9844">
          <p15:clr>
            <a:srgbClr val="F26B43"/>
          </p15:clr>
        </p15:guide>
        <p15:guide id="22" orient="horz" pos="807">
          <p15:clr>
            <a:srgbClr val="F26B43"/>
          </p15:clr>
        </p15:guide>
        <p15:guide id="23" orient="horz" pos="2160">
          <p15:clr>
            <a:srgbClr val="F26B43"/>
          </p15:clr>
        </p15:guide>
        <p15:guide id="24" orient="horz" pos="41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s://pubmed.ncbi.nlm.nih.gov/39426080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medicinfo.c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bayer.com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it-IT" sz="2400" cap="none"/>
              <a:t>Interazioni farmacologiche degli ARPI con medicamenti </a:t>
            </a:r>
            <a:br>
              <a:rPr lang="it-IT" sz="2400" cap="none"/>
            </a:br>
            <a:r>
              <a:rPr lang="it-IT" sz="2400" cap="none"/>
              <a:t>concomitanti di rilevanza clinica</a:t>
            </a:r>
            <a:r>
              <a:rPr lang="de-CH" sz="2400" cap="none"/>
              <a:t>*</a:t>
            </a:r>
            <a:endParaRPr lang="de-CH" sz="2400" cap="none" baseline="30000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480500"/>
              </p:ext>
            </p:extLst>
          </p:nvPr>
        </p:nvGraphicFramePr>
        <p:xfrm>
          <a:off x="187412" y="1233147"/>
          <a:ext cx="5503652" cy="5480303"/>
        </p:xfrm>
        <a:graphic>
          <a:graphicData uri="http://schemas.openxmlformats.org/drawingml/2006/table">
            <a:tbl>
              <a:tblPr firstRow="1" bandRow="1"/>
              <a:tblGrid>
                <a:gridCol w="159898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1332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59975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593136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476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di principi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attivi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Principio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attivo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Interazioni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Relugolix</a:t>
                      </a:r>
                      <a:r>
                        <a:rPr lang="en-GB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endParaRPr lang="en-GB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15900"/>
                  </a:ext>
                </a:extLst>
              </a:tr>
              <a:tr h="28843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Anticoagulanti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Apixaban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Dabigatran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Edoxaban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Rivaroxaban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Antiaggreganti</a:t>
                      </a:r>
                    </a:p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piastrinici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Clopidogrel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Prasugrel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Ticagrelor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Beta-bloccanti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Bisoprololo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Carv</a:t>
                      </a:r>
                      <a:r>
                        <a:rPr lang="de-CH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dilolo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Metoprololo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Nebivololo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Antinfettivi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Ciprofloxacina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1285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Clarithromycina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7338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Rifampicina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9013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Fluconazolo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2032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Voriconazolo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2571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EB61554-BACF-B96C-D45F-544913F1363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722896"/>
              </p:ext>
            </p:extLst>
          </p:nvPr>
        </p:nvGraphicFramePr>
        <p:xfrm>
          <a:off x="5996329" y="1233147"/>
          <a:ext cx="5934003" cy="4038118"/>
        </p:xfrm>
        <a:graphic>
          <a:graphicData uri="http://schemas.openxmlformats.org/drawingml/2006/table">
            <a:tbl>
              <a:tblPr firstRow="1" bandRow="1"/>
              <a:tblGrid>
                <a:gridCol w="1792066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7167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7874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710527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di principi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attivi</a:t>
                      </a:r>
                      <a:endParaRPr lang="en-GB" sz="11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Principio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attivo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Interazioni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Ipolipemizzanti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Gemfibrozil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Simvastatina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Ezetimibe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Antiepilettici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Carbamazepina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Valproato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Antidepressivi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Escitalopram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Duloxetina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Venlafaxina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Inibitori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della pompa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protonica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Pantoprazolo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49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Omeprazolo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8778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98965-D35E-A21C-EF0B-EB7C543DA67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5996329" y="5526105"/>
            <a:ext cx="4516703" cy="798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Verde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nessuna restrizione sulla somministrazione simultanea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Giallo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cautela, può essere necessario un aggiustamento della dose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sso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Controindicazione / evitare / prendere in considerazione un adeguamento della terapia</a:t>
            </a:r>
            <a:endParaRPr lang="de-DE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ADT: Terapia di deprivazione androgenica; ARPI: Androgen Receptor Pathway Inhibitors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Daro: Darolutamid; Abi: Abirateron; Apa: Apalutamid; Enza: Enzalutamid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seguenti tabelle elencano i farmaci più comunemente osservati nei pazienti sottoposti a trattamento per il cancro alla prostata; questo elenco non è esaustivo.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ulteriori informazioni consultare le informazioni professionali relative al prodotto farmaceutico.</a:t>
            </a:r>
          </a:p>
        </p:txBody>
      </p:sp>
    </p:spTree>
    <p:extLst>
      <p:ext uri="{BB962C8B-B14F-4D97-AF65-F5344CB8AC3E}">
        <p14:creationId xmlns:p14="http://schemas.microsoft.com/office/powerpoint/2010/main" val="38244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it-IT" sz="2400" cap="none"/>
              <a:t>Interazioni farmacologiche degli ARPI con medicamenti </a:t>
            </a:r>
            <a:br>
              <a:rPr lang="it-IT" sz="2400" cap="none"/>
            </a:br>
            <a:r>
              <a:rPr lang="it-IT" sz="2400" cap="none"/>
              <a:t>concomitanti di rilevanza clinica</a:t>
            </a:r>
            <a:r>
              <a:rPr lang="de-CH" sz="2400" cap="none"/>
              <a:t>*</a:t>
            </a:r>
            <a:endParaRPr lang="de-DE" sz="2400" cap="none" baseline="3000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6898795"/>
              </p:ext>
            </p:extLst>
          </p:nvPr>
        </p:nvGraphicFramePr>
        <p:xfrm>
          <a:off x="464543" y="1315947"/>
          <a:ext cx="5631456" cy="4326555"/>
        </p:xfrm>
        <a:graphic>
          <a:graphicData uri="http://schemas.openxmlformats.org/drawingml/2006/table">
            <a:tbl>
              <a:tblPr firstRow="1" bandRow="1"/>
              <a:tblGrid>
                <a:gridCol w="163611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13678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31928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60089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di principi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attivi</a:t>
                      </a:r>
                      <a:endParaRPr lang="en-GB" sz="11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Interazioni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Ipnotici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Diazepam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Midazolam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Zopiclone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Analgesici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Diclofenac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7905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Fentanyl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Morfina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Oxycodone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682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Tramadolo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Antitussivi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Destrometorfano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Antipertensivi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Amlodipina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432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Idroclorotiazide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3876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Valsartan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321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EAA4E-2DBB-B6FF-51FF-99D8E87E425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6546438" y="3908653"/>
            <a:ext cx="5375267" cy="18686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Verde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nessuna restrizione sulla somministrazione simultanea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Giallo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 cautela, può essere necessario un aggiustamento della dose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sso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Controindicazione / evitare / prendere in considerazione un adeguamento della terapia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ADT: Terapia di deprivazione androgenica;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ARPIs: Androgen Receptor Pathway Inhibitors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Daro: Darolutamide;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Abiraterone;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Apa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Apalutamide;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Enza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Enzalutamide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Nelle tabelle seguenti sono elencati i medicamenti più comunemente utilizzati dai pazienti 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trattamento per il cancro della prostata; l’elenco non è esaustivo. Per ulteriori informazioni consultare l’informazione professionale rispettiva di ciascun medicamento.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§ La informiamo che questo collegamento conduce a un sito esterno. Bayer (Schweiz) AG non ha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alcuna influenza sulla struttura e sul contenuto delle pagine collegate e declina quindi espressamente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qualsiasi responsabilità per i contenuti di siti esterni e per le conseguenze che ne derivano.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CED3B4-A706-2180-7EB7-67CAC8FB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96132"/>
              </p:ext>
            </p:extLst>
          </p:nvPr>
        </p:nvGraphicFramePr>
        <p:xfrm>
          <a:off x="6546438" y="1290320"/>
          <a:ext cx="3391192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192">
                  <a:extLst>
                    <a:ext uri="{9D8B030D-6E8A-4147-A177-3AD203B41FA5}">
                      <a16:colId xmlns:a16="http://schemas.microsoft.com/office/drawing/2014/main" val="117188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100" cap="all" baseline="0"/>
                        <a:t>Download pubblicazione</a:t>
                      </a:r>
                      <a:r>
                        <a:rPr lang="de-CH" sz="1100" baseline="30000"/>
                        <a:t>§</a:t>
                      </a:r>
                      <a:endParaRPr lang="de-DE" sz="1100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1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Il riassunto « Androgen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receptor pathway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inhibitors and drugdrug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interactions in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prostate cancer » pubblicato su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ESMO Open Review</a:t>
                      </a:r>
                      <a:r>
                        <a:rPr lang="de-DE" sz="1100" b="1" baseline="3000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§,6 </a:t>
                      </a:r>
                      <a:endParaRPr lang="de-DE" sz="1100" b="1" baseline="3000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it-IT" sz="1100"/>
                        <a:t>fornisce ulteriori informazioni che assieme</a:t>
                      </a:r>
                    </a:p>
                    <a:p>
                      <a:pPr algn="just"/>
                      <a:r>
                        <a:rPr lang="it-IT" sz="1100"/>
                        <a:t>all’informazione professionale e alla</a:t>
                      </a:r>
                    </a:p>
                    <a:p>
                      <a:pPr algn="just"/>
                      <a:r>
                        <a:rPr lang="it-IT" sz="1100"/>
                        <a:t>letteratura specialistica aiutano a identificare</a:t>
                      </a:r>
                    </a:p>
                    <a:p>
                      <a:pPr algn="just"/>
                      <a:r>
                        <a:rPr lang="it-IT" sz="1100"/>
                        <a:t>rapidamente le potenziali interazioni tra</a:t>
                      </a:r>
                    </a:p>
                    <a:p>
                      <a:pPr algn="just"/>
                      <a:r>
                        <a:rPr lang="it-IT" sz="1100"/>
                        <a:t>medicamenti.</a:t>
                      </a:r>
                      <a:endParaRPr lang="de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33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B575E6-DA11-771E-ADC9-4754C2876B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7199" y="1759787"/>
            <a:ext cx="845390" cy="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" y="-19846"/>
            <a:ext cx="12207240" cy="10789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D79B55B-EF59-2C9D-7B6D-84E89FDE2AAB}"/>
              </a:ext>
            </a:extLst>
          </p:cNvPr>
          <p:cNvSpPr txBox="1"/>
          <p:nvPr/>
        </p:nvSpPr>
        <p:spPr>
          <a:xfrm>
            <a:off x="456370" y="1206893"/>
            <a:ext cx="11279260" cy="455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900" b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b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sintetica NUBEQA</a:t>
            </a:r>
            <a:r>
              <a:rPr lang="it-IT" sz="900" b="1" baseline="30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PA.: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darolutamidum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I.: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NUBEQA è indicato.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una terapia di deprivazione androgenica (ADT) per il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adulti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carcinomaprostatico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metastatico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ormono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-sensibile (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NUBEQA è indicato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docetaxel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terapia di deprivazione androgenica (ADT) per il trattamento di pazienti adulti con carcinoma prostatico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ormono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-sensibile metastatico (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per i quali è indicata la terapia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docetaxel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NUBEQA è indicato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una terapia di deprivazione androgenica (ADT) per il trattamento di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adulti con carcinoma prostatico resistente alla castrazione non metastatico (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nmCRPC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ad alto rischio di sviluppo di metastasi (in particolare PSADT ≤10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mesi;</a:t>
            </a:r>
            <a:r>
              <a:rPr lang="it-IT" sz="900" b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/I.: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600mg (2 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cpr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rivestite con film da 300mg) 2x al giorno a pasto (dose totale 1200mg al giorno). 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NUBEQA dovrebbero ricevere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concomit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anche un agonista o antagonista LHRH o essere stati sottoposti a orchiectomia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 Se utilizzato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docetaxel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 primo dei 6 cicli di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docetaxel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entro 6 sett. dall'inizio della terapia con NUBEQA. 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CI.: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ipersensibilità al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attivo o a una qualsiasi delle sostanze ausiliarie. Donne in gravidanza o in età fertile. 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A/Prec.: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Disturbi della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renale/epatica: Paz.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disfunz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renale grave 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disfunz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epatica moderata o grave devono essere strettamente monitor. per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l’ev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insorgenza di reazioni avverse.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Epatotoss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Se si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anomalie dei valori epatici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 un danno epatico da farmaci idiosincratico, NUBEQA deve essere interrotto in via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L’ADT può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prolung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l’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QT: In caso di fattori di rischio 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concomit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che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prolung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l’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QT, occorre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monitoragg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ECG.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Contraccez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Nei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sessualmente attivi va utilizzata una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contraccez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efficace. Densità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oss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effetto per la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soppress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lungo termine del testosterone durante il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NUBEQA. Malattia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cardiovasc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recente: La sicurezza di NUBEQA non è stata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malattie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cardiovasc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rilevanti negli ultimi 6 mesi. La dose di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assunz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è quasi «senza sodio». Sconsigliato per 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intoll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ereditaria al galattosio, deficit totale di lattasi 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malassorb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 glucosio-galattosio. 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IA.: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inibit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 BCRP, OATP 1B1 e 1B3, in co-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somministraz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substr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Corrispond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 Osservare le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raccomandaz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nella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rispett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Informaz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 Debole induttore del CYP3A4. Substrato di CYP3A4, P-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BCRP. Durante il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NUBEQA si dovrebbe evitare l’utilizzo di potenti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indutt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del CYP3A4 e della P-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EI.: </a:t>
            </a:r>
            <a:r>
              <a:rPr lang="it-IT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NUBEQA: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Molto comune: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 dei neutrofili diminuita, AST e ALT aumentata,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Bilirubin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aumentata,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Stanchezza.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Comune</a:t>
            </a:r>
            <a:r>
              <a:rPr lang="it-IT" sz="900" b="1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Cardiopatia ischemica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Insufficienza cardiaca,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Eruzione cutanea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Dolori alle estremità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Fratture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 in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docetaxel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Molto comune</a:t>
            </a:r>
            <a:r>
              <a:rPr lang="it-IT" sz="900" b="1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Ipertensione compresa l'emergenza ipertensiva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AST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aumentata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 aumentata,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Bilirubin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aumentata, Eruzione cutanea. </a:t>
            </a:r>
            <a:r>
              <a:rPr lang="it-IT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CD.: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 Bayer (Schweiz) AG, 8045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Zürich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Maggiori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sono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nell’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dei </a:t>
            </a:r>
            <a:r>
              <a:rPr lang="it-IT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medicam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pubblicata su </a:t>
            </a:r>
            <a:r>
              <a:rPr lang="it-IT" sz="9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www.swissmedicinfo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.ch</a:t>
            </a:r>
            <a:r>
              <a:rPr lang="it-IT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RP-M_DAR-CH-0108-3   07/2025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Riferimenti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Informazione 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professionale svizzera di Nubeqa (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Darolutamide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Informazione professionale svizzera di 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Zytiga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Arbirateron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Informazione professionale svizzera di 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Erleada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Apalutamid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Informazione professionale svizzera di 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Xtandi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it-IT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Enzalutamid</a:t>
            </a:r>
            <a:r>
              <a:rPr kumimoji="0" lang="it-IT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Informazione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professionale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svizzera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Orgovyx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Relugolix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Bolek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H, et al. Androgen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receptor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inhibitors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drug-drug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interactions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prostate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ESMO Open 2024;9(11):103736.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dati o le pubblicazioni di riferimento sono disponibili su richiesta.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6DF91-1014-714A-F980-ECD698A5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99" y="6074417"/>
            <a:ext cx="986295" cy="58678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11B5B65-475C-2E72-1509-2AA122FD38C0}"/>
              </a:ext>
            </a:extLst>
          </p:cNvPr>
          <p:cNvSpPr txBox="1"/>
          <p:nvPr/>
        </p:nvSpPr>
        <p:spPr>
          <a:xfrm>
            <a:off x="456370" y="6322646"/>
            <a:ext cx="392128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Bayer (Schweiz) AG 8045 Zürich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www.bayer.com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PP-NUB-CH-0281-4_10.2025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6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oe7MSGDG1Gm/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oe7MSGDG1Gm/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6711540"/>
  <p:tag name="EMPOWERCHARTSPROPERTIES_A_LENGTH" val="24576"/>
  <p:tag name="RUNTIME_ID" val="041b1f2a-3214-4856-afdf-c27fcd7796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+K2racZ8BJKosmdug4VRsc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2racZ8BJKosmdug4VRscDRGF0YQAWAAAAAlBlcnNvbmFsSWQAAQAAAAAAAk5hbWUACwAAAFBlcnNvbmFsSWQAEFZlcnNpb24AAAAAAAlMYXN0V3JpdGUA8z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7547515"/>
  <p:tag name="EMPOWERCHARTSPROPERTIES_A_LENGTH" val="24576"/>
  <p:tag name="RUNTIME_ID" val="893acfb1-ea06-4047-b328-6c65dceee0c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8222570"/>
  <p:tag name="EMPOWERCHARTSPROPERTIES_A_LENGTH" val="24576"/>
  <p:tag name="RUNTIME_ID" val="f41a8dce-322b-41e8-982e-72bde7af1ea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oe7MSGDG1Gm/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oe7MSGDG1Gm/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6711540"/>
  <p:tag name="EMPOWERCHARTSPROPERTIES_A_LENGTH" val="24576"/>
  <p:tag name="RUNTIME_ID" val="041b1f2a-3214-4856-afdf-c27fcd77961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8222570"/>
  <p:tag name="EMPOWERCHARTSPROPERTIES_A_LENGTH" val="24576"/>
  <p:tag name="RUNTIME_ID" val="f41a8dce-322b-41e8-982e-72bde7af1ea9"/>
</p:tagLst>
</file>

<file path=ppt/theme/theme1.xml><?xml version="1.0" encoding="utf-8"?>
<a:theme xmlns:a="http://schemas.openxmlformats.org/drawingml/2006/main" name="2_Office Theme">
  <a:themeElements>
    <a:clrScheme name="Custom 11">
      <a:dk1>
        <a:srgbClr val="223C78"/>
      </a:dk1>
      <a:lt1>
        <a:srgbClr val="FFFFFF"/>
      </a:lt1>
      <a:dk2>
        <a:srgbClr val="939598"/>
      </a:dk2>
      <a:lt2>
        <a:srgbClr val="F3FAFF"/>
      </a:lt2>
      <a:accent1>
        <a:srgbClr val="F16623"/>
      </a:accent1>
      <a:accent2>
        <a:srgbClr val="009EDB"/>
      </a:accent2>
      <a:accent3>
        <a:srgbClr val="B8D6A2"/>
      </a:accent3>
      <a:accent4>
        <a:srgbClr val="223C78"/>
      </a:accent4>
      <a:accent5>
        <a:srgbClr val="404140"/>
      </a:accent5>
      <a:accent6>
        <a:srgbClr val="77787B"/>
      </a:accent6>
      <a:hlink>
        <a:srgbClr val="F16623"/>
      </a:hlink>
      <a:folHlink>
        <a:srgbClr val="77787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o Medical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Custom 1">
      <a:majorFont>
        <a:latin typeface="Arial Black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Daro Medical" id="{612EBEA5-4CE3-4B31-AD54-AB62E17DE0B5}" vid="{94C32C4C-3669-4D00-B7BC-5BC719A8DD18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 xsi:nil="true"/>
    <_dlc_ExpireDateSaved xmlns="http://schemas.microsoft.com/sharepoint/v3" xsi:nil="true"/>
    <lcf76f155ced4ddcb4097134ff3c332f xmlns="52c41914-47fd-4263-9e1b-d8877e82f575">
      <Terms xmlns="http://schemas.microsoft.com/office/infopath/2007/PartnerControls"/>
    </lcf76f155ced4ddcb4097134ff3c332f>
    <_dlc_ExpireDate xmlns="http://schemas.microsoft.com/sharepoint/v3" xsi:nil="true"/>
    <_dlc_Exempt xmlns="http://schemas.microsoft.com/sharepoint/v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SharedContentType xmlns="Microsoft.SharePoint.Taxonomy.ContentTypeSync" SourceId="7bc43322-b630-4bac-8b27-31def233d1d0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9AC528DE4949B3343CF8BF8821ED" ma:contentTypeVersion="21" ma:contentTypeDescription="Create a new document." ma:contentTypeScope="" ma:versionID="d2ffc49d7a4e349961baf82def277493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52c41914-47fd-4263-9e1b-d8877e82f575" xmlns:ns4="4a27762e-ff82-4243-8a52-87712e03ee5d" targetNamespace="http://schemas.microsoft.com/office/2006/metadata/properties" ma:root="true" ma:fieldsID="2f50b562a89878c738a9e0ae9ac20fa2" ns1:_="" ns2:_="" ns3:_="" ns4:_="">
    <xsd:import namespace="http://schemas.microsoft.com/sharepoint/v3"/>
    <xsd:import namespace="1a4d292e-883c-434b-96e3-060cfff16c86"/>
    <xsd:import namespace="52c41914-47fd-4263-9e1b-d8877e82f575"/>
    <xsd:import namespace="4a27762e-ff82-4243-8a52-87712e03ee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1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12" nillable="true" ma:displayName="Expiration Date" ma:hidden="true" ma:internalName="_dlc_ExpireDate" ma:readOnly="false">
      <xsd:simpleType>
        <xsd:restriction base="dms:DateTime"/>
      </xsd:simpleType>
    </xsd:element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540e3d9-f28b-4f86-8a38-24a54adb6f34}" ma:internalName="TaxCatchAll" ma:showField="CatchAllData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540e3d9-f28b-4f86-8a38-24a54adb6f34}" ma:internalName="TaxCatchAllLabel" ma:readOnly="true" ma:showField="CatchAllDataLabel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1914-47fd-4263-9e1b-d8877e82f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7762e-ff82-4243-8a52-87712e03ee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99330-1F5F-4DA0-B791-1CBC21EF3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CA45F-E571-48C2-B6C0-2E00AC6DE695}">
  <ds:schemaRefs>
    <ds:schemaRef ds:uri="http://schemas.microsoft.com/office/2006/metadata/properties"/>
    <ds:schemaRef ds:uri="http://schemas.microsoft.com/office/infopath/2007/PartnerControls"/>
    <ds:schemaRef ds:uri="1a4d292e-883c-434b-96e3-060cfff16c86"/>
    <ds:schemaRef ds:uri="http://schemas.microsoft.com/sharepoint/v3"/>
    <ds:schemaRef ds:uri="52c41914-47fd-4263-9e1b-d8877e82f575"/>
  </ds:schemaRefs>
</ds:datastoreItem>
</file>

<file path=customXml/itemProps3.xml><?xml version="1.0" encoding="utf-8"?>
<ds:datastoreItem xmlns:ds="http://schemas.openxmlformats.org/officeDocument/2006/customXml" ds:itemID="{59C90743-9E0D-4AA8-AEA4-B1E8EFF4A14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EB10B64-4252-49F6-9763-F9F891026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52c41914-47fd-4263-9e1b-d8877e82f575"/>
    <ds:schemaRef ds:uri="4a27762e-ff82-4243-8a52-87712e03e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Breitbild</PresentationFormat>
  <Paragraphs>282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Courier New</vt:lpstr>
      <vt:lpstr>Helvetica</vt:lpstr>
      <vt:lpstr>2_Office Theme</vt:lpstr>
      <vt:lpstr>Daro Medical</vt:lpstr>
      <vt:lpstr>3_Office Theme</vt:lpstr>
      <vt:lpstr>Interazioni farmacologiche degli ARPI con medicamenti  concomitanti di rilevanza clinica*</vt:lpstr>
      <vt:lpstr>Interazioni farmacologiche degli ARPI con medicamenti  concomitanti di rilevanza clinica*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Lien</dc:creator>
  <cp:lastModifiedBy>Brianna Lien</cp:lastModifiedBy>
  <cp:revision>1</cp:revision>
  <dcterms:created xsi:type="dcterms:W3CDTF">2024-04-23T08:28:19Z</dcterms:created>
  <dcterms:modified xsi:type="dcterms:W3CDTF">2025-10-23T11:37:03Z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RESTRICTED</vt:lpwstr>
  </property>
  <property fmtid="{D5CDD505-2E9C-101B-9397-08002B2CF9AE}" pid="4" name="ContentTypeId">
    <vt:lpwstr>0x0101002EBD9AC528DE4949B3343CF8BF8821ED</vt:lpwstr>
  </property>
  <property fmtid="{D5CDD505-2E9C-101B-9397-08002B2CF9AE}" pid="5" name="MediaServiceImageTags">
    <vt:lpwstr/>
  </property>
  <property fmtid="{D5CDD505-2E9C-101B-9397-08002B2CF9AE}" pid="6" name="MSIP_Label_7f850223-87a8-40c3-9eb2-432606efca2a_Enabled">
    <vt:lpwstr>true</vt:lpwstr>
  </property>
  <property fmtid="{D5CDD505-2E9C-101B-9397-08002B2CF9AE}" pid="7" name="MSIP_Label_7f850223-87a8-40c3-9eb2-432606efca2a_SetDate">
    <vt:lpwstr>2024-05-02T14:45:52Z</vt:lpwstr>
  </property>
  <property fmtid="{D5CDD505-2E9C-101B-9397-08002B2CF9AE}" pid="8" name="MSIP_Label_7f850223-87a8-40c3-9eb2-432606efca2a_Method">
    <vt:lpwstr>Privileged</vt:lpwstr>
  </property>
  <property fmtid="{D5CDD505-2E9C-101B-9397-08002B2CF9AE}" pid="9" name="MSIP_Label_7f850223-87a8-40c3-9eb2-432606efca2a_Name">
    <vt:lpwstr>7f850223-87a8-40c3-9eb2-432606efca2a</vt:lpwstr>
  </property>
  <property fmtid="{D5CDD505-2E9C-101B-9397-08002B2CF9AE}" pid="10" name="MSIP_Label_7f850223-87a8-40c3-9eb2-432606efca2a_SiteId">
    <vt:lpwstr>fcb2b37b-5da0-466b-9b83-0014b67a7c78</vt:lpwstr>
  </property>
  <property fmtid="{D5CDD505-2E9C-101B-9397-08002B2CF9AE}" pid="11" name="MSIP_Label_7f850223-87a8-40c3-9eb2-432606efca2a_ActionId">
    <vt:lpwstr>f8596c71-3fb9-4bf2-abca-a52d8a0d20a0</vt:lpwstr>
  </property>
  <property fmtid="{D5CDD505-2E9C-101B-9397-08002B2CF9AE}" pid="12" name="MSIP_Label_7f850223-87a8-40c3-9eb2-432606efca2a_ContentBits">
    <vt:lpwstr>0</vt:lpwstr>
  </property>
</Properties>
</file>