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9.xml" ContentType="application/vnd.openxmlformats-officedocument.drawingml.chart+xml"/>
  <Override PartName="/ppt/theme/themeOverride4.xml" ContentType="application/vnd.openxmlformats-officedocument.themeOverrid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theme/themeOverride5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7" r:id="rId1"/>
  </p:sldMasterIdLst>
  <p:notesMasterIdLst>
    <p:notesMasterId r:id="rId28"/>
  </p:notesMasterIdLst>
  <p:sldIdLst>
    <p:sldId id="262" r:id="rId2"/>
    <p:sldId id="266" r:id="rId3"/>
    <p:sldId id="296" r:id="rId4"/>
    <p:sldId id="281" r:id="rId5"/>
    <p:sldId id="285" r:id="rId6"/>
    <p:sldId id="292" r:id="rId7"/>
    <p:sldId id="287" r:id="rId8"/>
    <p:sldId id="5870" r:id="rId9"/>
    <p:sldId id="298" r:id="rId10"/>
    <p:sldId id="8839" r:id="rId11"/>
    <p:sldId id="293" r:id="rId12"/>
    <p:sldId id="5872" r:id="rId13"/>
    <p:sldId id="301" r:id="rId14"/>
    <p:sldId id="302" r:id="rId15"/>
    <p:sldId id="303" r:id="rId16"/>
    <p:sldId id="304" r:id="rId17"/>
    <p:sldId id="306" r:id="rId18"/>
    <p:sldId id="307" r:id="rId19"/>
    <p:sldId id="8837" r:id="rId20"/>
    <p:sldId id="308" r:id="rId21"/>
    <p:sldId id="309" r:id="rId22"/>
    <p:sldId id="8840" r:id="rId23"/>
    <p:sldId id="310" r:id="rId24"/>
    <p:sldId id="311" r:id="rId25"/>
    <p:sldId id="283" r:id="rId26"/>
    <p:sldId id="284" r:id="rId27"/>
  </p:sldIdLst>
  <p:sldSz cx="9144000" cy="5143500" type="screen16x9"/>
  <p:notesSz cx="6797675" cy="9872663"/>
  <p:custDataLst>
    <p:tags r:id="rId29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tienten mit pAVK von der Revaskularisation bis zur chron. Phase" id="{0BA87508-44E0-44FF-B3D2-8EF01C08C3E7}">
          <p14:sldIdLst>
            <p14:sldId id="262"/>
            <p14:sldId id="266"/>
            <p14:sldId id="296"/>
            <p14:sldId id="281"/>
            <p14:sldId id="285"/>
            <p14:sldId id="292"/>
            <p14:sldId id="287"/>
            <p14:sldId id="5870"/>
            <p14:sldId id="298"/>
            <p14:sldId id="8839"/>
            <p14:sldId id="293"/>
            <p14:sldId id="5872"/>
            <p14:sldId id="301"/>
            <p14:sldId id="302"/>
            <p14:sldId id="303"/>
            <p14:sldId id="304"/>
            <p14:sldId id="306"/>
            <p14:sldId id="307"/>
            <p14:sldId id="8837"/>
            <p14:sldId id="308"/>
            <p14:sldId id="309"/>
            <p14:sldId id="8840"/>
            <p14:sldId id="310"/>
            <p14:sldId id="311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3" orient="horz" pos="4247">
          <p15:clr>
            <a:srgbClr val="A4A3A4"/>
          </p15:clr>
        </p15:guide>
        <p15:guide id="4" orient="horz" pos="3929">
          <p15:clr>
            <a:srgbClr val="A4A3A4"/>
          </p15:clr>
        </p15:guide>
        <p15:guide id="9" pos="3402" userDrawn="1">
          <p15:clr>
            <a:srgbClr val="A4A3A4"/>
          </p15:clr>
        </p15:guide>
        <p15:guide id="10" pos="5375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4" orient="horz" pos="3185" userDrawn="1">
          <p15:clr>
            <a:srgbClr val="A4A3A4"/>
          </p15:clr>
        </p15:guide>
        <p15:guide id="15" orient="horz" pos="804" userDrawn="1">
          <p15:clr>
            <a:srgbClr val="A4A3A4"/>
          </p15:clr>
        </p15:guide>
        <p15:guide id="20" orient="horz" pos="1348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7" pos="2767" userDrawn="1">
          <p15:clr>
            <a:srgbClr val="A4A3A4"/>
          </p15:clr>
        </p15:guide>
        <p15:guide id="28" orient="horz" pos="2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hor" initials="A" lastIdx="0" clrIdx="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1AC"/>
    <a:srgbClr val="605F62"/>
    <a:srgbClr val="B3B2B5"/>
    <a:srgbClr val="D5D4D2"/>
    <a:srgbClr val="809ED5"/>
    <a:srgbClr val="8A8C8E"/>
    <a:srgbClr val="6689CC"/>
    <a:srgbClr val="2B4981"/>
    <a:srgbClr val="439FE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29"/>
    <p:restoredTop sz="87623" autoAdjust="0"/>
  </p:normalViewPr>
  <p:slideViewPr>
    <p:cSldViewPr snapToGrid="0">
      <p:cViewPr varScale="1">
        <p:scale>
          <a:sx n="72" d="100"/>
          <a:sy n="72" d="100"/>
        </p:scale>
        <p:origin x="124" y="56"/>
      </p:cViewPr>
      <p:guideLst>
        <p:guide orient="horz" pos="4247"/>
        <p:guide orient="horz" pos="3929"/>
        <p:guide pos="3402"/>
        <p:guide pos="5375"/>
        <p:guide pos="2993"/>
        <p:guide orient="horz" pos="3185"/>
        <p:guide orient="horz" pos="804"/>
        <p:guide orient="horz" pos="1348"/>
        <p:guide pos="2880"/>
        <p:guide pos="2767"/>
        <p:guide orient="horz" pos="2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120" y="1472"/>
      </p:cViewPr>
      <p:guideLst>
        <p:guide orient="horz" pos="310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cpcntsrv2\users\hessc\To%20be%20backed%20up_CPC%20Business%20Only\VOYAGER\ALI\ALI%20data\F15_1_ALI%20C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cpcntsrv2\users\hessc\To%20be%20backed%20up_CPC%20Business%20Only\VOYAGER\ALI\ALI%20data\F15_1_ALI%20C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8292869925499"/>
          <c:y val="0.11419881880283356"/>
          <c:w val="0.85302788019180298"/>
          <c:h val="0.68754518032073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asymptomatisch (n=134)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625A40A-74B4-4FC3-B079-DDE016F5FCB4}" type="VALUE">
                      <a:rPr lang="en-US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rPr>
                      <a:pPr/>
                      <a:t>[VALUE]</a:t>
                    </a:fld>
                    <a:endParaRPr lang="de-DE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828-4415-B3FB-1C0B1A789E0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mtId="4294967295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KV-Tod/MI/
Schlaganfall</c:v>
                </c:pt>
                <c:pt idx="1">
                  <c:v>KV-Tod/MI/
Schlaganfall/
KV-Hospitalisierung</c:v>
                </c:pt>
                <c:pt idx="2">
                  <c:v>Verschlechterung von
Claudicatio</c:v>
                </c:pt>
                <c:pt idx="3">
                  <c:v>Amputation einer 
unteren Gliedmasse</c:v>
                </c:pt>
                <c:pt idx="4">
                  <c:v>Periphere Angioplastie
/Stenting</c:v>
                </c:pt>
                <c:pt idx="5">
                  <c:v>Periphere Bypass-
Operation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9.6999999999999993</c:v>
                </c:pt>
                <c:pt idx="1">
                  <c:v>20.9</c:v>
                </c:pt>
                <c:pt idx="2">
                  <c:v>37.299999999999997</c:v>
                </c:pt>
                <c:pt idx="3">
                  <c:v>7.5</c:v>
                </c:pt>
                <c:pt idx="4">
                  <c:v>59.7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28-4415-B3FB-1C0B1A789E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Claudicatio (n=539)</c:v>
                </c:pt>
              </c:strCache>
            </c:strRef>
          </c:tx>
          <c:spPr>
            <a:solidFill>
              <a:srgbClr val="809ED5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KV-Tod/MI/
Schlaganfall</c:v>
                </c:pt>
                <c:pt idx="1">
                  <c:v>KV-Tod/MI/
Schlaganfall/
KV-Hospitalisierung</c:v>
                </c:pt>
                <c:pt idx="2">
                  <c:v>Verschlechterung von
Claudicatio</c:v>
                </c:pt>
                <c:pt idx="3">
                  <c:v>Amputation einer 
unteren Gliedmasse</c:v>
                </c:pt>
                <c:pt idx="4">
                  <c:v>Periphere Angioplastie
/Stenting</c:v>
                </c:pt>
                <c:pt idx="5">
                  <c:v>Periphere Bypass-
Operation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9.1</c:v>
                </c:pt>
                <c:pt idx="1">
                  <c:v>24.1</c:v>
                </c:pt>
                <c:pt idx="2">
                  <c:v>46.4</c:v>
                </c:pt>
                <c:pt idx="3">
                  <c:v>11.1</c:v>
                </c:pt>
                <c:pt idx="4">
                  <c:v>59.4</c:v>
                </c:pt>
                <c:pt idx="5">
                  <c:v>48.2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28-4415-B3FB-1C0B1A789E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Prior revascularisation (n=692)</c:v>
                </c:pt>
              </c:strCache>
            </c:strRef>
          </c:tx>
          <c:spPr>
            <a:solidFill>
              <a:srgbClr val="8A8C8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KV-Tod/MI/
Schlaganfall</c:v>
                </c:pt>
                <c:pt idx="1">
                  <c:v>KV-Tod/MI/
Schlaganfall/
KV-Hospitalisierung</c:v>
                </c:pt>
                <c:pt idx="2">
                  <c:v>Verschlechterung von
Claudicatio</c:v>
                </c:pt>
                <c:pt idx="3">
                  <c:v>Amputation einer 
unteren Gliedmasse</c:v>
                </c:pt>
                <c:pt idx="4">
                  <c:v>Periphere Angioplastie
/Stenting</c:v>
                </c:pt>
                <c:pt idx="5">
                  <c:v>Periphere Bypass-
Operation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10.6</c:v>
                </c:pt>
                <c:pt idx="1">
                  <c:v>29.8</c:v>
                </c:pt>
                <c:pt idx="2">
                  <c:v>108.4</c:v>
                </c:pt>
                <c:pt idx="3">
                  <c:v>21.7</c:v>
                </c:pt>
                <c:pt idx="4">
                  <c:v>148.80000000000001</c:v>
                </c:pt>
                <c:pt idx="5">
                  <c:v>73.7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28-4415-B3FB-1C0B1A789E0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Prior amputation (n=312)</c:v>
                </c:pt>
              </c:strCache>
            </c:strRef>
          </c:tx>
          <c:spPr>
            <a:solidFill>
              <a:srgbClr val="D5D4D2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KV-Tod/MI/
Schlaganfall</c:v>
                </c:pt>
                <c:pt idx="1">
                  <c:v>KV-Tod/MI/
Schlaganfall/
KV-Hospitalisierung</c:v>
                </c:pt>
                <c:pt idx="2">
                  <c:v>Verschlechterung von
Claudicatio</c:v>
                </c:pt>
                <c:pt idx="3">
                  <c:v>Amputation einer 
unteren Gliedmasse</c:v>
                </c:pt>
                <c:pt idx="4">
                  <c:v>Periphere Angioplastie
/Stenting</c:v>
                </c:pt>
                <c:pt idx="5">
                  <c:v>Periphere Bypass-
Operation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17.3</c:v>
                </c:pt>
                <c:pt idx="1">
                  <c:v>34</c:v>
                </c:pt>
                <c:pt idx="2">
                  <c:v>99.4</c:v>
                </c:pt>
                <c:pt idx="3">
                  <c:v>89.7</c:v>
                </c:pt>
                <c:pt idx="4">
                  <c:v>60.9</c:v>
                </c:pt>
                <c:pt idx="5">
                  <c:v>41.7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28-4415-B3FB-1C0B1A789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2127814800"/>
        <c:axId val="-2139575040"/>
      </c:barChart>
      <c:catAx>
        <c:axId val="-2127814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-2139575040"/>
        <c:crosses val="autoZero"/>
        <c:auto val="0"/>
        <c:lblAlgn val="ctr"/>
        <c:lblOffset val="100"/>
        <c:noMultiLvlLbl val="0"/>
      </c:catAx>
      <c:valAx>
        <c:axId val="-2139575040"/>
        <c:scaling>
          <c:orientation val="minMax"/>
          <c:max val="180"/>
        </c:scaling>
        <c:delete val="0"/>
        <c:axPos val="l"/>
        <c:title>
          <c:tx>
            <c:rich>
              <a:bodyPr/>
              <a:lstStyle/>
              <a:p>
                <a:pPr>
                  <a:defRPr sz="1400">
                    <a:solidFill>
                      <a:schemeClr val="tx1"/>
                    </a:solidFill>
                  </a:defRPr>
                </a:pPr>
                <a:r>
                  <a:rPr lang="de-DE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2-Jahres-Raten je 1000 Patienten</a:t>
                </a:r>
              </a:p>
            </c:rich>
          </c:tx>
          <c:layout>
            <c:manualLayout>
              <c:xMode val="edge"/>
              <c:yMode val="edge"/>
              <c:x val="1.0797304478044539E-2"/>
              <c:y val="8.211875871995183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-2127814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smtId="4294967295">
          <a:solidFill>
            <a:schemeClr val="tx1">
              <a:lumMod val="65000"/>
              <a:lumOff val="35000"/>
            </a:schemeClr>
          </a:solidFill>
        </a:defRPr>
      </a:pPr>
      <a:endParaRPr lang="de-D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4751446066920473E-2"/>
          <c:y val="4.6394178191668349E-2"/>
          <c:w val="0.89035171642836664"/>
          <c:h val="0.819658172235682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Aspirin (n=8313)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Schwere Blutung</c:v>
                </c:pt>
                <c:pt idx="1">
                  <c:v>Tödliche Blutung</c:v>
                </c:pt>
                <c:pt idx="2">
                  <c:v>ICH*</c:v>
                </c:pt>
                <c:pt idx="3">
                  <c:v>Kritische Organblutung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1.9</c:v>
                </c:pt>
                <c:pt idx="1">
                  <c:v>0.1</c:v>
                </c:pt>
                <c:pt idx="2">
                  <c:v>0.3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9-4447-BD3C-03BDEA5D4F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2.5 mg bid plus aspirin (n=8261)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Schwere Blutung</c:v>
                </c:pt>
                <c:pt idx="1">
                  <c:v>Tödliche Blutung</c:v>
                </c:pt>
                <c:pt idx="2">
                  <c:v>ICH*</c:v>
                </c:pt>
                <c:pt idx="3">
                  <c:v>Kritische Organblutung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3.1</c:v>
                </c:pt>
                <c:pt idx="1">
                  <c:v>0.2</c:v>
                </c:pt>
                <c:pt idx="2">
                  <c:v>0.2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D9-4447-BD3C-03BDEA5D4FB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15006208"/>
        <c:axId val="215016192"/>
      </c:barChart>
      <c:catAx>
        <c:axId val="215006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5016192"/>
        <c:crosses val="autoZero"/>
        <c:auto val="1"/>
        <c:lblAlgn val="ctr"/>
        <c:lblOffset val="100"/>
        <c:noMultiLvlLbl val="0"/>
      </c:catAx>
      <c:valAx>
        <c:axId val="215016192"/>
        <c:scaling>
          <c:orientation val="minMax"/>
          <c:max val="4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Anteil der Patienten (%)</a:t>
                </a:r>
              </a:p>
            </c:rich>
          </c:tx>
          <c:layout>
            <c:manualLayout>
              <c:xMode val="edge"/>
              <c:yMode val="edge"/>
              <c:x val="0"/>
              <c:y val="0.1180760509843920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500620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59343039989471E-2"/>
          <c:y val="6.2647253274917603E-2"/>
          <c:w val="0.72506630420684814"/>
          <c:h val="0.7913308677074262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≥1 modifiable risk factor</c:v>
                </c:pt>
              </c:strCache>
            </c:strRef>
          </c:tx>
          <c:spPr>
            <a:ln w="28575">
              <a:solidFill>
                <a:schemeClr val="bg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0E-4E77-91E4-46FFBDBB6B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modifiable risk factor</c:v>
                </c:pt>
              </c:strCache>
            </c:strRef>
          </c:tx>
          <c:spPr>
            <a:ln w="28575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0E-4E77-91E4-46FFBDBB6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521088"/>
        <c:axId val="248524160"/>
      </c:lineChart>
      <c:catAx>
        <c:axId val="248521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41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48524160"/>
        <c:scaling>
          <c:orientation val="minMax"/>
          <c:max val="0.5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1088"/>
        <c:crosses val="autoZero"/>
        <c:crossBetween val="midCat"/>
        <c:majorUnit val="0.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 smtId="4294967295"/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205156727806011E-2"/>
          <c:y val="4.1163606648632424E-2"/>
          <c:w val="0.87195816627962863"/>
          <c:h val="0.76489381684863156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'F15_1_ALI KM Data'!$D$5:$D$3228</c:f>
              <c:numCache>
                <c:formatCode>########0</c:formatCode>
                <c:ptCount val="3224"/>
                <c:pt idx="0">
                  <c:v>0</c:v>
                </c:pt>
                <c:pt idx="1">
                  <c:v>0</c:v>
                </c:pt>
                <c:pt idx="2">
                  <c:v>3.3333333333333333E-2</c:v>
                </c:pt>
                <c:pt idx="3">
                  <c:v>3.3333333333333333E-2</c:v>
                </c:pt>
                <c:pt idx="4">
                  <c:v>3.3333333333333333E-2</c:v>
                </c:pt>
                <c:pt idx="5">
                  <c:v>3.3333333333333333E-2</c:v>
                </c:pt>
                <c:pt idx="6">
                  <c:v>3.3333333333333333E-2</c:v>
                </c:pt>
                <c:pt idx="7">
                  <c:v>3.3333333333333333E-2</c:v>
                </c:pt>
                <c:pt idx="8">
                  <c:v>3.3333333333333333E-2</c:v>
                </c:pt>
                <c:pt idx="9" formatCode="0.00">
                  <c:v>3.3333333333333333E-2</c:v>
                </c:pt>
                <c:pt idx="10" formatCode="0.00">
                  <c:v>3.3333333333333333E-2</c:v>
                </c:pt>
                <c:pt idx="11" formatCode="0.00">
                  <c:v>3.3333333333333333E-2</c:v>
                </c:pt>
                <c:pt idx="12" formatCode="0.00">
                  <c:v>3.3333333333333333E-2</c:v>
                </c:pt>
                <c:pt idx="13" formatCode="0.00">
                  <c:v>3.3333333333333333E-2</c:v>
                </c:pt>
                <c:pt idx="14" formatCode="0.00">
                  <c:v>3.3333333333333333E-2</c:v>
                </c:pt>
                <c:pt idx="15" formatCode="0.00">
                  <c:v>3.3333333333333333E-2</c:v>
                </c:pt>
                <c:pt idx="16" formatCode="0.00">
                  <c:v>3.3333333333333333E-2</c:v>
                </c:pt>
                <c:pt idx="17" formatCode="0.00">
                  <c:v>3.3333333333333333E-2</c:v>
                </c:pt>
                <c:pt idx="18" formatCode="0.00">
                  <c:v>3.3333333333333333E-2</c:v>
                </c:pt>
                <c:pt idx="19" formatCode="0.00">
                  <c:v>3.3333333333333333E-2</c:v>
                </c:pt>
                <c:pt idx="20" formatCode="0.00">
                  <c:v>3.3333333333333333E-2</c:v>
                </c:pt>
                <c:pt idx="21" formatCode="0.00">
                  <c:v>3.3333333333333333E-2</c:v>
                </c:pt>
                <c:pt idx="22" formatCode="0.00">
                  <c:v>3.3333333333333333E-2</c:v>
                </c:pt>
                <c:pt idx="23" formatCode="0.00">
                  <c:v>3.3333333333333333E-2</c:v>
                </c:pt>
                <c:pt idx="24" formatCode="0.00">
                  <c:v>3.3333333333333333E-2</c:v>
                </c:pt>
                <c:pt idx="25" formatCode="0.00">
                  <c:v>3.3333333333333333E-2</c:v>
                </c:pt>
                <c:pt idx="26" formatCode="0.00">
                  <c:v>6.6666666666666666E-2</c:v>
                </c:pt>
                <c:pt idx="27" formatCode="0.00">
                  <c:v>6.6666666666666666E-2</c:v>
                </c:pt>
                <c:pt idx="28" formatCode="0.00">
                  <c:v>6.6666666666666666E-2</c:v>
                </c:pt>
                <c:pt idx="29" formatCode="0.00">
                  <c:v>0.1</c:v>
                </c:pt>
                <c:pt idx="30" formatCode="0.00">
                  <c:v>0.1</c:v>
                </c:pt>
                <c:pt idx="31" formatCode="0.00">
                  <c:v>0.13333333333333333</c:v>
                </c:pt>
                <c:pt idx="32" formatCode="0.00">
                  <c:v>0.16666666666666666</c:v>
                </c:pt>
                <c:pt idx="33" formatCode="0.00">
                  <c:v>0.2</c:v>
                </c:pt>
                <c:pt idx="34" formatCode="0.00">
                  <c:v>0.2</c:v>
                </c:pt>
                <c:pt idx="35" formatCode="0.00">
                  <c:v>0.23333333333333334</c:v>
                </c:pt>
                <c:pt idx="36" formatCode="0.00">
                  <c:v>0.26666666666666666</c:v>
                </c:pt>
                <c:pt idx="37" formatCode="0.00">
                  <c:v>0.3</c:v>
                </c:pt>
                <c:pt idx="38" formatCode="0.00">
                  <c:v>0.33333333333333331</c:v>
                </c:pt>
                <c:pt idx="39" formatCode="0.00">
                  <c:v>0.36666666666666664</c:v>
                </c:pt>
                <c:pt idx="40" formatCode="0.00">
                  <c:v>0.4</c:v>
                </c:pt>
                <c:pt idx="41" formatCode="0.00">
                  <c:v>0.4</c:v>
                </c:pt>
                <c:pt idx="42" formatCode="0.00">
                  <c:v>0.43333333333333335</c:v>
                </c:pt>
                <c:pt idx="43" formatCode="0.00">
                  <c:v>0.46666666666666667</c:v>
                </c:pt>
                <c:pt idx="44" formatCode="0.00">
                  <c:v>0.5</c:v>
                </c:pt>
                <c:pt idx="45" formatCode="0.00">
                  <c:v>0.53333333333333333</c:v>
                </c:pt>
                <c:pt idx="46" formatCode="0.00">
                  <c:v>0.56666666666666665</c:v>
                </c:pt>
                <c:pt idx="47" formatCode="0.00">
                  <c:v>0.6</c:v>
                </c:pt>
                <c:pt idx="48" formatCode="0.00">
                  <c:v>0.66666666666666663</c:v>
                </c:pt>
                <c:pt idx="49" formatCode="0.00">
                  <c:v>0.7</c:v>
                </c:pt>
                <c:pt idx="50" formatCode="0.00">
                  <c:v>0.73333333333333328</c:v>
                </c:pt>
                <c:pt idx="51" formatCode="0.00">
                  <c:v>0.8</c:v>
                </c:pt>
                <c:pt idx="52" formatCode="0.00">
                  <c:v>0.8666666666666667</c:v>
                </c:pt>
                <c:pt idx="53" formatCode="0.00">
                  <c:v>0.9</c:v>
                </c:pt>
                <c:pt idx="54" formatCode="0.00">
                  <c:v>0.93333333333333335</c:v>
                </c:pt>
                <c:pt idx="55" formatCode="0.00">
                  <c:v>0.93333333333333335</c:v>
                </c:pt>
                <c:pt idx="56" formatCode="0.00">
                  <c:v>0.93333333333333335</c:v>
                </c:pt>
                <c:pt idx="57" formatCode="0.00">
                  <c:v>0.96666666666666667</c:v>
                </c:pt>
                <c:pt idx="58" formatCode="0.00">
                  <c:v>0.96666666666666667</c:v>
                </c:pt>
                <c:pt idx="59" formatCode="0.00">
                  <c:v>0.96666666666666667</c:v>
                </c:pt>
                <c:pt idx="60" formatCode="0.00">
                  <c:v>0.96666666666666667</c:v>
                </c:pt>
                <c:pt idx="61" formatCode="0.00">
                  <c:v>1</c:v>
                </c:pt>
                <c:pt idx="62" formatCode="0.00">
                  <c:v>1</c:v>
                </c:pt>
                <c:pt idx="63" formatCode="0.00">
                  <c:v>1</c:v>
                </c:pt>
                <c:pt idx="64" formatCode="0.00">
                  <c:v>1.0333333333333334</c:v>
                </c:pt>
                <c:pt idx="65" formatCode="0.00">
                  <c:v>1.0333333333333334</c:v>
                </c:pt>
                <c:pt idx="66" formatCode="0.00">
                  <c:v>1.0333333333333334</c:v>
                </c:pt>
                <c:pt idx="67" formatCode="0.00">
                  <c:v>1.0333333333333334</c:v>
                </c:pt>
                <c:pt idx="68" formatCode="0.00">
                  <c:v>1.0333333333333334</c:v>
                </c:pt>
                <c:pt idx="69" formatCode="0.00">
                  <c:v>1.0333333333333334</c:v>
                </c:pt>
                <c:pt idx="70" formatCode="0.00">
                  <c:v>1.0666666666666667</c:v>
                </c:pt>
                <c:pt idx="71" formatCode="0.00">
                  <c:v>1.0666666666666667</c:v>
                </c:pt>
                <c:pt idx="72" formatCode="0.00">
                  <c:v>1.1000000000000001</c:v>
                </c:pt>
                <c:pt idx="73" formatCode="0.00">
                  <c:v>1.1000000000000001</c:v>
                </c:pt>
                <c:pt idx="74" formatCode="0.00">
                  <c:v>1.1000000000000001</c:v>
                </c:pt>
                <c:pt idx="75" formatCode="0.00">
                  <c:v>1.1333333333333333</c:v>
                </c:pt>
                <c:pt idx="76" formatCode="0.00">
                  <c:v>1.1333333333333333</c:v>
                </c:pt>
                <c:pt idx="77" formatCode="0.00">
                  <c:v>1.1666666666666667</c:v>
                </c:pt>
                <c:pt idx="78" formatCode="0.00">
                  <c:v>1.1666666666666667</c:v>
                </c:pt>
                <c:pt idx="79" formatCode="0.00">
                  <c:v>1.1666666666666667</c:v>
                </c:pt>
                <c:pt idx="80" formatCode="0.00">
                  <c:v>1.1666666666666667</c:v>
                </c:pt>
                <c:pt idx="81" formatCode="0.00">
                  <c:v>1.1666666666666667</c:v>
                </c:pt>
                <c:pt idx="82" formatCode="0.00">
                  <c:v>1.1666666666666667</c:v>
                </c:pt>
                <c:pt idx="83" formatCode="0.00">
                  <c:v>1.2</c:v>
                </c:pt>
                <c:pt idx="84" formatCode="0.00">
                  <c:v>1.2</c:v>
                </c:pt>
                <c:pt idx="85" formatCode="0.00">
                  <c:v>1.2</c:v>
                </c:pt>
                <c:pt idx="86" formatCode="0.00">
                  <c:v>1.2333333333333334</c:v>
                </c:pt>
                <c:pt idx="87" formatCode="0.00">
                  <c:v>1.2666666666666666</c:v>
                </c:pt>
                <c:pt idx="88" formatCode="0.00">
                  <c:v>1.2666666666666666</c:v>
                </c:pt>
                <c:pt idx="89" formatCode="0.00">
                  <c:v>1.2666666666666666</c:v>
                </c:pt>
                <c:pt idx="90" formatCode="0.00">
                  <c:v>1.2666666666666666</c:v>
                </c:pt>
                <c:pt idx="91" formatCode="0.00">
                  <c:v>1.2666666666666666</c:v>
                </c:pt>
                <c:pt idx="92" formatCode="0.00">
                  <c:v>1.3</c:v>
                </c:pt>
                <c:pt idx="93" formatCode="0.00">
                  <c:v>1.3</c:v>
                </c:pt>
                <c:pt idx="94" formatCode="0.00">
                  <c:v>1.3333333333333333</c:v>
                </c:pt>
                <c:pt idx="95" formatCode="0.00">
                  <c:v>1.3333333333333333</c:v>
                </c:pt>
                <c:pt idx="96" formatCode="0.00">
                  <c:v>1.3666666666666667</c:v>
                </c:pt>
                <c:pt idx="97" formatCode="0.00">
                  <c:v>1.4</c:v>
                </c:pt>
                <c:pt idx="98" formatCode="0.00">
                  <c:v>1.4333333333333333</c:v>
                </c:pt>
                <c:pt idx="99" formatCode="0.00">
                  <c:v>1.5</c:v>
                </c:pt>
                <c:pt idx="100" formatCode="0.00">
                  <c:v>1.5</c:v>
                </c:pt>
                <c:pt idx="101" formatCode="0.00">
                  <c:v>1.5</c:v>
                </c:pt>
                <c:pt idx="102" formatCode="0.00">
                  <c:v>1.5</c:v>
                </c:pt>
                <c:pt idx="103" formatCode="0.00">
                  <c:v>1.5333333333333334</c:v>
                </c:pt>
                <c:pt idx="104" formatCode="0.00">
                  <c:v>1.5666666666666667</c:v>
                </c:pt>
                <c:pt idx="105" formatCode="0.00">
                  <c:v>1.6</c:v>
                </c:pt>
                <c:pt idx="106" formatCode="0.00">
                  <c:v>1.7333333333333334</c:v>
                </c:pt>
                <c:pt idx="107" formatCode="0.00">
                  <c:v>1.7666666666666666</c:v>
                </c:pt>
                <c:pt idx="108" formatCode="0.00">
                  <c:v>1.7666666666666666</c:v>
                </c:pt>
                <c:pt idx="109" formatCode="0.00">
                  <c:v>1.8333333333333333</c:v>
                </c:pt>
                <c:pt idx="110" formatCode="0.00">
                  <c:v>1.8666666666666667</c:v>
                </c:pt>
                <c:pt idx="111" formatCode="0.00">
                  <c:v>1.9</c:v>
                </c:pt>
                <c:pt idx="112" formatCode="0.00">
                  <c:v>1.9333333333333333</c:v>
                </c:pt>
                <c:pt idx="113" formatCode="0.00">
                  <c:v>1.9666666666666666</c:v>
                </c:pt>
                <c:pt idx="114" formatCode="0.00">
                  <c:v>2.0333333333333332</c:v>
                </c:pt>
                <c:pt idx="115" formatCode="0.00">
                  <c:v>2.0666666666666669</c:v>
                </c:pt>
                <c:pt idx="116" formatCode="0.00">
                  <c:v>2.1</c:v>
                </c:pt>
                <c:pt idx="117" formatCode="0.00">
                  <c:v>2.1333333333333333</c:v>
                </c:pt>
                <c:pt idx="118" formatCode="0.00">
                  <c:v>2.1666666666666665</c:v>
                </c:pt>
                <c:pt idx="119" formatCode="0.00">
                  <c:v>2.2000000000000002</c:v>
                </c:pt>
                <c:pt idx="120" formatCode="0.00">
                  <c:v>2.2333333333333334</c:v>
                </c:pt>
                <c:pt idx="121" formatCode="0.00">
                  <c:v>2.2666666666666666</c:v>
                </c:pt>
                <c:pt idx="122" formatCode="0.00">
                  <c:v>2.3333333333333335</c:v>
                </c:pt>
                <c:pt idx="123" formatCode="0.00">
                  <c:v>2.3666666666666667</c:v>
                </c:pt>
                <c:pt idx="124" formatCode="0.00">
                  <c:v>2.4</c:v>
                </c:pt>
                <c:pt idx="125" formatCode="0.00">
                  <c:v>2.4666666666666668</c:v>
                </c:pt>
                <c:pt idx="126" formatCode="0.00">
                  <c:v>2.4666666666666668</c:v>
                </c:pt>
                <c:pt idx="127" formatCode="0.00">
                  <c:v>2.5</c:v>
                </c:pt>
                <c:pt idx="128" formatCode="0.00">
                  <c:v>2.5333333333333332</c:v>
                </c:pt>
                <c:pt idx="129" formatCode="0.00">
                  <c:v>2.5333333333333332</c:v>
                </c:pt>
                <c:pt idx="130" formatCode="0.00">
                  <c:v>2.5666666666666669</c:v>
                </c:pt>
                <c:pt idx="131" formatCode="0.00">
                  <c:v>2.6</c:v>
                </c:pt>
                <c:pt idx="132" formatCode="0.00">
                  <c:v>2.6333333333333333</c:v>
                </c:pt>
                <c:pt idx="133" formatCode="0.00">
                  <c:v>2.6666666666666665</c:v>
                </c:pt>
                <c:pt idx="134" formatCode="0.00">
                  <c:v>2.7</c:v>
                </c:pt>
                <c:pt idx="135" formatCode="0.00">
                  <c:v>2.7</c:v>
                </c:pt>
                <c:pt idx="136" formatCode="0.00">
                  <c:v>2.7333333333333334</c:v>
                </c:pt>
                <c:pt idx="137" formatCode="0.00">
                  <c:v>2.8</c:v>
                </c:pt>
                <c:pt idx="138" formatCode="0.00">
                  <c:v>2.8333333333333335</c:v>
                </c:pt>
                <c:pt idx="139" formatCode="0.00">
                  <c:v>2.8666666666666667</c:v>
                </c:pt>
                <c:pt idx="140" formatCode="0.00">
                  <c:v>2.9</c:v>
                </c:pt>
                <c:pt idx="141" formatCode="0.00">
                  <c:v>2.9</c:v>
                </c:pt>
                <c:pt idx="142" formatCode="0.00">
                  <c:v>2.9333333333333331</c:v>
                </c:pt>
                <c:pt idx="143" formatCode="0.00">
                  <c:v>2.9666666666666668</c:v>
                </c:pt>
                <c:pt idx="144" formatCode="0.00">
                  <c:v>3</c:v>
                </c:pt>
                <c:pt idx="145" formatCode="0.00">
                  <c:v>3.0333333333333332</c:v>
                </c:pt>
                <c:pt idx="146" formatCode="0.00">
                  <c:v>3.0333333333333332</c:v>
                </c:pt>
                <c:pt idx="147" formatCode="0.00">
                  <c:v>3.0333333333333332</c:v>
                </c:pt>
                <c:pt idx="148" formatCode="0.00">
                  <c:v>3.0333333333333332</c:v>
                </c:pt>
                <c:pt idx="149" formatCode="0.00">
                  <c:v>3.0666666666666669</c:v>
                </c:pt>
                <c:pt idx="150" formatCode="0.00">
                  <c:v>3.0666666666666669</c:v>
                </c:pt>
                <c:pt idx="151" formatCode="0.00">
                  <c:v>3.0666666666666669</c:v>
                </c:pt>
                <c:pt idx="152" formatCode="0.00">
                  <c:v>3.1</c:v>
                </c:pt>
                <c:pt idx="153" formatCode="0.00">
                  <c:v>3.1333333333333333</c:v>
                </c:pt>
                <c:pt idx="154" formatCode="0.00">
                  <c:v>3.1666666666666665</c:v>
                </c:pt>
                <c:pt idx="155" formatCode="0.00">
                  <c:v>3.2</c:v>
                </c:pt>
                <c:pt idx="156" formatCode="0.00">
                  <c:v>3.2333333333333334</c:v>
                </c:pt>
                <c:pt idx="157" formatCode="0.00">
                  <c:v>3.2333333333333334</c:v>
                </c:pt>
                <c:pt idx="158" formatCode="0.00">
                  <c:v>3.2666666666666666</c:v>
                </c:pt>
                <c:pt idx="159" formatCode="0.00">
                  <c:v>3.2666666666666666</c:v>
                </c:pt>
                <c:pt idx="160" formatCode="0.00">
                  <c:v>3.3</c:v>
                </c:pt>
                <c:pt idx="161" formatCode="0.00">
                  <c:v>3.3333333333333335</c:v>
                </c:pt>
                <c:pt idx="162" formatCode="0.00">
                  <c:v>3.3333333333333335</c:v>
                </c:pt>
                <c:pt idx="163" formatCode="0.00">
                  <c:v>3.4333333333333331</c:v>
                </c:pt>
                <c:pt idx="164" formatCode="0.00">
                  <c:v>3.5</c:v>
                </c:pt>
                <c:pt idx="165" formatCode="0.00">
                  <c:v>3.5333333333333332</c:v>
                </c:pt>
                <c:pt idx="166" formatCode="0.00">
                  <c:v>3.5333333333333332</c:v>
                </c:pt>
                <c:pt idx="167" formatCode="0.00">
                  <c:v>3.5333333333333332</c:v>
                </c:pt>
                <c:pt idx="168" formatCode="0.00">
                  <c:v>3.5666666666666669</c:v>
                </c:pt>
                <c:pt idx="169" formatCode="0.00">
                  <c:v>3.6</c:v>
                </c:pt>
                <c:pt idx="170" formatCode="0.00">
                  <c:v>3.6333333333333333</c:v>
                </c:pt>
                <c:pt idx="171" formatCode="0.00">
                  <c:v>3.6666666666666665</c:v>
                </c:pt>
                <c:pt idx="172" formatCode="0.00">
                  <c:v>3.8</c:v>
                </c:pt>
                <c:pt idx="173" formatCode="0.00">
                  <c:v>3.8333333333333335</c:v>
                </c:pt>
                <c:pt idx="174" formatCode="0.00">
                  <c:v>3.9</c:v>
                </c:pt>
                <c:pt idx="175" formatCode="0.00">
                  <c:v>3.9666666666666668</c:v>
                </c:pt>
                <c:pt idx="176" formatCode="0.00">
                  <c:v>4</c:v>
                </c:pt>
                <c:pt idx="177" formatCode="0.00">
                  <c:v>4.0333333333333332</c:v>
                </c:pt>
                <c:pt idx="178" formatCode="0.00">
                  <c:v>4.0666666666666664</c:v>
                </c:pt>
                <c:pt idx="179" formatCode="0.00">
                  <c:v>4.0666666666666664</c:v>
                </c:pt>
                <c:pt idx="180" formatCode="0.00">
                  <c:v>4.0999999999999996</c:v>
                </c:pt>
                <c:pt idx="181" formatCode="0.00">
                  <c:v>4.1333333333333337</c:v>
                </c:pt>
                <c:pt idx="182" formatCode="0.00">
                  <c:v>4.166666666666667</c:v>
                </c:pt>
                <c:pt idx="183" formatCode="0.00">
                  <c:v>4.2</c:v>
                </c:pt>
                <c:pt idx="184" formatCode="0.00">
                  <c:v>4.2333333333333334</c:v>
                </c:pt>
                <c:pt idx="185" formatCode="0.00">
                  <c:v>4.3666666666666663</c:v>
                </c:pt>
                <c:pt idx="186" formatCode="0.00">
                  <c:v>4.4000000000000004</c:v>
                </c:pt>
                <c:pt idx="187" formatCode="0.00">
                  <c:v>4.4666666666666668</c:v>
                </c:pt>
                <c:pt idx="188" formatCode="0.00">
                  <c:v>4.4666666666666668</c:v>
                </c:pt>
                <c:pt idx="189" formatCode="0.00">
                  <c:v>4.5333333333333332</c:v>
                </c:pt>
                <c:pt idx="190" formatCode="0.00">
                  <c:v>4.5666666666666664</c:v>
                </c:pt>
                <c:pt idx="191" formatCode="0.00">
                  <c:v>4.5999999999999996</c:v>
                </c:pt>
                <c:pt idx="192" formatCode="0.00">
                  <c:v>4.5999999999999996</c:v>
                </c:pt>
                <c:pt idx="193" formatCode="0.00">
                  <c:v>4.7333333333333334</c:v>
                </c:pt>
                <c:pt idx="194" formatCode="0.00">
                  <c:v>4.8</c:v>
                </c:pt>
                <c:pt idx="195" formatCode="0.00">
                  <c:v>4.8666666666666663</c:v>
                </c:pt>
                <c:pt idx="196" formatCode="0.00">
                  <c:v>4.9000000000000004</c:v>
                </c:pt>
                <c:pt idx="197" formatCode="0.00">
                  <c:v>4.9333333333333336</c:v>
                </c:pt>
                <c:pt idx="198" formatCode="0.00">
                  <c:v>5</c:v>
                </c:pt>
                <c:pt idx="199" formatCode="0.00">
                  <c:v>5.166666666666667</c:v>
                </c:pt>
                <c:pt idx="200" formatCode="0.00">
                  <c:v>5.2</c:v>
                </c:pt>
                <c:pt idx="201" formatCode="0.00">
                  <c:v>5.2333333333333334</c:v>
                </c:pt>
                <c:pt idx="202" formatCode="0.00">
                  <c:v>5.2333333333333334</c:v>
                </c:pt>
                <c:pt idx="203" formatCode="0.00">
                  <c:v>5.2666666666666666</c:v>
                </c:pt>
                <c:pt idx="204" formatCode="0.00">
                  <c:v>5.3</c:v>
                </c:pt>
                <c:pt idx="205" formatCode="0.00">
                  <c:v>5.333333333333333</c:v>
                </c:pt>
                <c:pt idx="206" formatCode="0.00">
                  <c:v>5.4</c:v>
                </c:pt>
                <c:pt idx="207" formatCode="0.00">
                  <c:v>5.4</c:v>
                </c:pt>
                <c:pt idx="208" formatCode="0.00">
                  <c:v>5.5333333333333332</c:v>
                </c:pt>
                <c:pt idx="209" formatCode="0.00">
                  <c:v>5.5666666666666664</c:v>
                </c:pt>
                <c:pt idx="210" formatCode="0.00">
                  <c:v>5.6</c:v>
                </c:pt>
                <c:pt idx="211" formatCode="0.00">
                  <c:v>5.6</c:v>
                </c:pt>
                <c:pt idx="212" formatCode="0.00">
                  <c:v>5.6333333333333337</c:v>
                </c:pt>
                <c:pt idx="213" formatCode="0.00">
                  <c:v>5.6333333333333337</c:v>
                </c:pt>
                <c:pt idx="214" formatCode="0.00">
                  <c:v>5.6333333333333337</c:v>
                </c:pt>
                <c:pt idx="215" formatCode="0.00">
                  <c:v>5.666666666666667</c:v>
                </c:pt>
                <c:pt idx="216" formatCode="0.00">
                  <c:v>5.666666666666667</c:v>
                </c:pt>
                <c:pt idx="217" formatCode="0.00">
                  <c:v>5.666666666666667</c:v>
                </c:pt>
                <c:pt idx="218" formatCode="0.00">
                  <c:v>5.7</c:v>
                </c:pt>
                <c:pt idx="219" formatCode="0.00">
                  <c:v>5.7</c:v>
                </c:pt>
                <c:pt idx="220" formatCode="0.00">
                  <c:v>5.7333333333333334</c:v>
                </c:pt>
                <c:pt idx="221" formatCode="0.00">
                  <c:v>5.8</c:v>
                </c:pt>
                <c:pt idx="222" formatCode="0.00">
                  <c:v>5.833333333333333</c:v>
                </c:pt>
                <c:pt idx="223" formatCode="0.00">
                  <c:v>5.8666666666666663</c:v>
                </c:pt>
                <c:pt idx="224" formatCode="0.00">
                  <c:v>5.9</c:v>
                </c:pt>
                <c:pt idx="225" formatCode="0.00">
                  <c:v>5.9</c:v>
                </c:pt>
                <c:pt idx="226" formatCode="0.00">
                  <c:v>5.9333333333333336</c:v>
                </c:pt>
                <c:pt idx="227" formatCode="0.00">
                  <c:v>5.9666666666666668</c:v>
                </c:pt>
                <c:pt idx="228" formatCode="0.00">
                  <c:v>6</c:v>
                </c:pt>
                <c:pt idx="229" formatCode="0.00">
                  <c:v>6</c:v>
                </c:pt>
                <c:pt idx="230" formatCode="0.00">
                  <c:v>6.0333333333333332</c:v>
                </c:pt>
                <c:pt idx="231" formatCode="0.00">
                  <c:v>6.0333333333333332</c:v>
                </c:pt>
                <c:pt idx="232" formatCode="0.00">
                  <c:v>6.0666666666666664</c:v>
                </c:pt>
                <c:pt idx="233" formatCode="0.00">
                  <c:v>6.0666666666666664</c:v>
                </c:pt>
                <c:pt idx="234" formatCode="0.00">
                  <c:v>6.0666666666666664</c:v>
                </c:pt>
                <c:pt idx="235" formatCode="0.00">
                  <c:v>6.1</c:v>
                </c:pt>
                <c:pt idx="236" formatCode="0.00">
                  <c:v>6.1</c:v>
                </c:pt>
                <c:pt idx="237" formatCode="0.00">
                  <c:v>6.1</c:v>
                </c:pt>
                <c:pt idx="238" formatCode="0.00">
                  <c:v>6.1</c:v>
                </c:pt>
                <c:pt idx="239" formatCode="0.00">
                  <c:v>6.1</c:v>
                </c:pt>
                <c:pt idx="240" formatCode="0.00">
                  <c:v>6.1</c:v>
                </c:pt>
                <c:pt idx="241" formatCode="0.00">
                  <c:v>6.1333333333333337</c:v>
                </c:pt>
                <c:pt idx="242" formatCode="0.00">
                  <c:v>6.1333333333333337</c:v>
                </c:pt>
                <c:pt idx="243" formatCode="0.00">
                  <c:v>6.1333333333333337</c:v>
                </c:pt>
                <c:pt idx="244" formatCode="0.00">
                  <c:v>6.1333333333333337</c:v>
                </c:pt>
                <c:pt idx="245" formatCode="0.00">
                  <c:v>6.1333333333333337</c:v>
                </c:pt>
                <c:pt idx="246" formatCode="0.00">
                  <c:v>6.1333333333333337</c:v>
                </c:pt>
                <c:pt idx="247" formatCode="0.00">
                  <c:v>6.166666666666667</c:v>
                </c:pt>
                <c:pt idx="248" formatCode="0.00">
                  <c:v>6.166666666666667</c:v>
                </c:pt>
                <c:pt idx="249" formatCode="0.00">
                  <c:v>6.166666666666667</c:v>
                </c:pt>
                <c:pt idx="250" formatCode="0.00">
                  <c:v>6.166666666666667</c:v>
                </c:pt>
                <c:pt idx="251" formatCode="0.00">
                  <c:v>6.166666666666667</c:v>
                </c:pt>
                <c:pt idx="252" formatCode="0.00">
                  <c:v>6.2</c:v>
                </c:pt>
                <c:pt idx="253" formatCode="0.00">
                  <c:v>6.2</c:v>
                </c:pt>
                <c:pt idx="254" formatCode="0.00">
                  <c:v>6.2</c:v>
                </c:pt>
                <c:pt idx="255" formatCode="0.00">
                  <c:v>6.2</c:v>
                </c:pt>
                <c:pt idx="256" formatCode="0.00">
                  <c:v>6.2666666666666666</c:v>
                </c:pt>
                <c:pt idx="257" formatCode="0.00">
                  <c:v>6.2666666666666666</c:v>
                </c:pt>
                <c:pt idx="258" formatCode="0.00">
                  <c:v>6.2666666666666666</c:v>
                </c:pt>
                <c:pt idx="259" formatCode="0.00">
                  <c:v>6.2666666666666666</c:v>
                </c:pt>
                <c:pt idx="260" formatCode="0.00">
                  <c:v>6.3</c:v>
                </c:pt>
                <c:pt idx="261" formatCode="0.00">
                  <c:v>6.3</c:v>
                </c:pt>
                <c:pt idx="262" formatCode="0.00">
                  <c:v>6.333333333333333</c:v>
                </c:pt>
                <c:pt idx="263" formatCode="0.00">
                  <c:v>6.333333333333333</c:v>
                </c:pt>
                <c:pt idx="264" formatCode="0.00">
                  <c:v>6.333333333333333</c:v>
                </c:pt>
                <c:pt idx="265" formatCode="0.00">
                  <c:v>6.3666666666666663</c:v>
                </c:pt>
                <c:pt idx="266" formatCode="0.00">
                  <c:v>6.4333333333333336</c:v>
                </c:pt>
                <c:pt idx="267" formatCode="0.00">
                  <c:v>6.4666666666666668</c:v>
                </c:pt>
                <c:pt idx="268" formatCode="0.00">
                  <c:v>6.4666666666666668</c:v>
                </c:pt>
                <c:pt idx="269" formatCode="0.00">
                  <c:v>6.5333333333333332</c:v>
                </c:pt>
                <c:pt idx="270" formatCode="0.00">
                  <c:v>6.6333333333333337</c:v>
                </c:pt>
                <c:pt idx="271" formatCode="0.00">
                  <c:v>6.6333333333333337</c:v>
                </c:pt>
                <c:pt idx="272" formatCode="0.00">
                  <c:v>6.666666666666667</c:v>
                </c:pt>
                <c:pt idx="273" formatCode="0.00">
                  <c:v>6.666666666666667</c:v>
                </c:pt>
                <c:pt idx="274" formatCode="0.00">
                  <c:v>6.7333333333333334</c:v>
                </c:pt>
                <c:pt idx="275" formatCode="0.00">
                  <c:v>6.7666666666666666</c:v>
                </c:pt>
                <c:pt idx="276" formatCode="0.00">
                  <c:v>6.8</c:v>
                </c:pt>
                <c:pt idx="277" formatCode="0.00">
                  <c:v>6.8</c:v>
                </c:pt>
                <c:pt idx="278" formatCode="0.00">
                  <c:v>6.833333333333333</c:v>
                </c:pt>
                <c:pt idx="279" formatCode="0.00">
                  <c:v>6.833333333333333</c:v>
                </c:pt>
                <c:pt idx="280" formatCode="0.00">
                  <c:v>6.8666666666666663</c:v>
                </c:pt>
                <c:pt idx="281" formatCode="0.00">
                  <c:v>6.9</c:v>
                </c:pt>
                <c:pt idx="282" formatCode="0.00">
                  <c:v>6.9333333333333336</c:v>
                </c:pt>
                <c:pt idx="283" formatCode="0.00">
                  <c:v>6.9333333333333336</c:v>
                </c:pt>
                <c:pt idx="284" formatCode="0.00">
                  <c:v>6.9333333333333336</c:v>
                </c:pt>
                <c:pt idx="285" formatCode="0.00">
                  <c:v>6.9333333333333336</c:v>
                </c:pt>
                <c:pt idx="286" formatCode="0.00">
                  <c:v>7.0333333333333332</c:v>
                </c:pt>
                <c:pt idx="287" formatCode="0.00">
                  <c:v>7.0666666666666664</c:v>
                </c:pt>
                <c:pt idx="288" formatCode="0.00">
                  <c:v>7.0666666666666664</c:v>
                </c:pt>
                <c:pt idx="289" formatCode="0.00">
                  <c:v>7.1333333333333337</c:v>
                </c:pt>
                <c:pt idx="290" formatCode="0.00">
                  <c:v>7.3</c:v>
                </c:pt>
                <c:pt idx="291" formatCode="0.00">
                  <c:v>7.333333333333333</c:v>
                </c:pt>
                <c:pt idx="292" formatCode="0.00">
                  <c:v>7.4</c:v>
                </c:pt>
                <c:pt idx="293" formatCode="0.00">
                  <c:v>7.5</c:v>
                </c:pt>
                <c:pt idx="294" formatCode="0.00">
                  <c:v>7.5666666666666664</c:v>
                </c:pt>
                <c:pt idx="295" formatCode="0.00">
                  <c:v>7.6</c:v>
                </c:pt>
                <c:pt idx="296" formatCode="0.00">
                  <c:v>7.6333333333333337</c:v>
                </c:pt>
                <c:pt idx="297" formatCode="0.00">
                  <c:v>7.666666666666667</c:v>
                </c:pt>
                <c:pt idx="298" formatCode="0.00">
                  <c:v>7.666666666666667</c:v>
                </c:pt>
                <c:pt idx="299" formatCode="0.00">
                  <c:v>7.7</c:v>
                </c:pt>
                <c:pt idx="300" formatCode="0.00">
                  <c:v>7.7666666666666666</c:v>
                </c:pt>
                <c:pt idx="301" formatCode="0.00">
                  <c:v>7.8</c:v>
                </c:pt>
                <c:pt idx="302" formatCode="0.00">
                  <c:v>7.8666666666666663</c:v>
                </c:pt>
                <c:pt idx="303" formatCode="0.00">
                  <c:v>7.9</c:v>
                </c:pt>
                <c:pt idx="304" formatCode="0.00">
                  <c:v>7.9666666666666668</c:v>
                </c:pt>
                <c:pt idx="305" formatCode="0.00">
                  <c:v>8</c:v>
                </c:pt>
                <c:pt idx="306" formatCode="0.00">
                  <c:v>8</c:v>
                </c:pt>
                <c:pt idx="307" formatCode="0.00">
                  <c:v>8.0333333333333332</c:v>
                </c:pt>
                <c:pt idx="308" formatCode="0.00">
                  <c:v>8.0666666666666664</c:v>
                </c:pt>
                <c:pt idx="309" formatCode="0.00">
                  <c:v>8.1999999999999993</c:v>
                </c:pt>
                <c:pt idx="310" formatCode="0.00">
                  <c:v>8.2333333333333325</c:v>
                </c:pt>
                <c:pt idx="311" formatCode="0.00">
                  <c:v>8.2333333333333325</c:v>
                </c:pt>
                <c:pt idx="312" formatCode="0.00">
                  <c:v>8.2666666666666675</c:v>
                </c:pt>
                <c:pt idx="313" formatCode="0.00">
                  <c:v>8.3000000000000007</c:v>
                </c:pt>
                <c:pt idx="314" formatCode="0.00">
                  <c:v>8.3333333333333339</c:v>
                </c:pt>
                <c:pt idx="315" formatCode="0.00">
                  <c:v>8.3666666666666671</c:v>
                </c:pt>
                <c:pt idx="316" formatCode="0.00">
                  <c:v>8.4333333333333336</c:v>
                </c:pt>
                <c:pt idx="317" formatCode="0.00">
                  <c:v>8.4666666666666668</c:v>
                </c:pt>
                <c:pt idx="318" formatCode="0.00">
                  <c:v>8.4666666666666668</c:v>
                </c:pt>
                <c:pt idx="319" formatCode="0.00">
                  <c:v>8.5</c:v>
                </c:pt>
                <c:pt idx="320" formatCode="0.00">
                  <c:v>8.5333333333333332</c:v>
                </c:pt>
                <c:pt idx="321" formatCode="0.00">
                  <c:v>8.5666666666666664</c:v>
                </c:pt>
                <c:pt idx="322" formatCode="0.00">
                  <c:v>8.6</c:v>
                </c:pt>
                <c:pt idx="323" formatCode="0.00">
                  <c:v>8.6333333333333329</c:v>
                </c:pt>
                <c:pt idx="324" formatCode="0.00">
                  <c:v>8.6666666666666661</c:v>
                </c:pt>
                <c:pt idx="325" formatCode="0.00">
                  <c:v>8.7666666666666675</c:v>
                </c:pt>
                <c:pt idx="326" formatCode="0.00">
                  <c:v>8.8333333333333339</c:v>
                </c:pt>
                <c:pt idx="327" formatCode="0.00">
                  <c:v>8.9</c:v>
                </c:pt>
                <c:pt idx="328" formatCode="0.00">
                  <c:v>8.9</c:v>
                </c:pt>
                <c:pt idx="329" formatCode="0.00">
                  <c:v>8.9666666666666668</c:v>
                </c:pt>
                <c:pt idx="330" formatCode="0.00">
                  <c:v>9</c:v>
                </c:pt>
                <c:pt idx="331" formatCode="0.00">
                  <c:v>9</c:v>
                </c:pt>
                <c:pt idx="332" formatCode="0.00">
                  <c:v>9.0666666666666664</c:v>
                </c:pt>
                <c:pt idx="333" formatCode="0.00">
                  <c:v>9.1333333333333329</c:v>
                </c:pt>
                <c:pt idx="334" formatCode="0.00">
                  <c:v>9.1666666666666661</c:v>
                </c:pt>
                <c:pt idx="335" formatCode="0.00">
                  <c:v>9.3666666666666671</c:v>
                </c:pt>
                <c:pt idx="336" formatCode="0.00">
                  <c:v>9.4</c:v>
                </c:pt>
                <c:pt idx="337" formatCode="0.00">
                  <c:v>9.4333333333333336</c:v>
                </c:pt>
                <c:pt idx="338" formatCode="0.00">
                  <c:v>9.4666666666666668</c:v>
                </c:pt>
                <c:pt idx="339" formatCode="0.00">
                  <c:v>9.5</c:v>
                </c:pt>
                <c:pt idx="340" formatCode="0.00">
                  <c:v>9.6</c:v>
                </c:pt>
                <c:pt idx="341" formatCode="0.00">
                  <c:v>9.6666666666666661</c:v>
                </c:pt>
                <c:pt idx="342" formatCode="0.00">
                  <c:v>9.7333333333333325</c:v>
                </c:pt>
                <c:pt idx="343" formatCode="0.00">
                  <c:v>9.7666666666666675</c:v>
                </c:pt>
                <c:pt idx="344" formatCode="0.00">
                  <c:v>9.7666666666666675</c:v>
                </c:pt>
                <c:pt idx="345" formatCode="0.00">
                  <c:v>9.8666666666666671</c:v>
                </c:pt>
                <c:pt idx="346" formatCode="0.00">
                  <c:v>9.9</c:v>
                </c:pt>
                <c:pt idx="347" formatCode="0.00">
                  <c:v>9.9333333333333336</c:v>
                </c:pt>
                <c:pt idx="348" formatCode="0.00">
                  <c:v>10.033333333333333</c:v>
                </c:pt>
                <c:pt idx="349" formatCode="0.00">
                  <c:v>10.066666666666666</c:v>
                </c:pt>
                <c:pt idx="350" formatCode="0.00">
                  <c:v>10.133333333333333</c:v>
                </c:pt>
                <c:pt idx="351" formatCode="0.00">
                  <c:v>10.166666666666666</c:v>
                </c:pt>
                <c:pt idx="352" formatCode="0.00">
                  <c:v>10.233333333333333</c:v>
                </c:pt>
                <c:pt idx="353" formatCode="0.00">
                  <c:v>10.3</c:v>
                </c:pt>
                <c:pt idx="354" formatCode="0.00">
                  <c:v>10.466666666666667</c:v>
                </c:pt>
                <c:pt idx="355" formatCode="0.00">
                  <c:v>10.466666666666667</c:v>
                </c:pt>
                <c:pt idx="356" formatCode="0.00">
                  <c:v>10.5</c:v>
                </c:pt>
                <c:pt idx="357" formatCode="0.00">
                  <c:v>10.5</c:v>
                </c:pt>
                <c:pt idx="358" formatCode="0.00">
                  <c:v>10.533333333333333</c:v>
                </c:pt>
                <c:pt idx="359" formatCode="0.00">
                  <c:v>10.6</c:v>
                </c:pt>
                <c:pt idx="360" formatCode="0.00">
                  <c:v>10.7</c:v>
                </c:pt>
                <c:pt idx="361" formatCode="0.00">
                  <c:v>10.733333333333333</c:v>
                </c:pt>
                <c:pt idx="362" formatCode="0.00">
                  <c:v>10.8</c:v>
                </c:pt>
                <c:pt idx="363" formatCode="0.00">
                  <c:v>10.833333333333334</c:v>
                </c:pt>
                <c:pt idx="364" formatCode="0.00">
                  <c:v>10.9</c:v>
                </c:pt>
                <c:pt idx="365" formatCode="0.00">
                  <c:v>10.966666666666667</c:v>
                </c:pt>
                <c:pt idx="366" formatCode="0.00">
                  <c:v>11.066666666666666</c:v>
                </c:pt>
                <c:pt idx="367" formatCode="0.00">
                  <c:v>11.1</c:v>
                </c:pt>
                <c:pt idx="368" formatCode="0.00">
                  <c:v>11.133333333333333</c:v>
                </c:pt>
                <c:pt idx="369" formatCode="0.00">
                  <c:v>11.166666666666666</c:v>
                </c:pt>
                <c:pt idx="370" formatCode="0.00">
                  <c:v>11.233333333333333</c:v>
                </c:pt>
                <c:pt idx="371" formatCode="0.00">
                  <c:v>11.3</c:v>
                </c:pt>
                <c:pt idx="372" formatCode="0.00">
                  <c:v>11.433333333333334</c:v>
                </c:pt>
                <c:pt idx="373" formatCode="0.00">
                  <c:v>11.466666666666667</c:v>
                </c:pt>
                <c:pt idx="374" formatCode="0.00">
                  <c:v>11.5</c:v>
                </c:pt>
                <c:pt idx="375" formatCode="0.00">
                  <c:v>11.6</c:v>
                </c:pt>
                <c:pt idx="376" formatCode="0.00">
                  <c:v>11.633333333333333</c:v>
                </c:pt>
                <c:pt idx="377" formatCode="0.00">
                  <c:v>11.666666666666666</c:v>
                </c:pt>
                <c:pt idx="378" formatCode="0.00">
                  <c:v>11.7</c:v>
                </c:pt>
                <c:pt idx="379" formatCode="0.00">
                  <c:v>11.7</c:v>
                </c:pt>
                <c:pt idx="380" formatCode="0.00">
                  <c:v>11.733333333333333</c:v>
                </c:pt>
                <c:pt idx="381" formatCode="0.00">
                  <c:v>11.733333333333333</c:v>
                </c:pt>
                <c:pt idx="382" formatCode="0.00">
                  <c:v>11.733333333333333</c:v>
                </c:pt>
                <c:pt idx="383" formatCode="0.00">
                  <c:v>11.766666666666667</c:v>
                </c:pt>
                <c:pt idx="384" formatCode="0.00">
                  <c:v>11.766666666666667</c:v>
                </c:pt>
                <c:pt idx="385" formatCode="0.00">
                  <c:v>11.8</c:v>
                </c:pt>
                <c:pt idx="386" formatCode="0.00">
                  <c:v>11.933333333333334</c:v>
                </c:pt>
                <c:pt idx="387" formatCode="0.00">
                  <c:v>11.933333333333334</c:v>
                </c:pt>
                <c:pt idx="388" formatCode="0.00">
                  <c:v>11.966666666666667</c:v>
                </c:pt>
                <c:pt idx="389" formatCode="0.00">
                  <c:v>12.033333333333333</c:v>
                </c:pt>
                <c:pt idx="390" formatCode="0.00">
                  <c:v>12.033333333333333</c:v>
                </c:pt>
                <c:pt idx="391" formatCode="0.00">
                  <c:v>12.033333333333333</c:v>
                </c:pt>
                <c:pt idx="392" formatCode="0.00">
                  <c:v>12.066666666666666</c:v>
                </c:pt>
                <c:pt idx="393" formatCode="0.00">
                  <c:v>12.1</c:v>
                </c:pt>
                <c:pt idx="394" formatCode="0.00">
                  <c:v>12.1</c:v>
                </c:pt>
                <c:pt idx="395" formatCode="0.00">
                  <c:v>12.133333333333333</c:v>
                </c:pt>
                <c:pt idx="396" formatCode="0.00">
                  <c:v>12.166666666666666</c:v>
                </c:pt>
                <c:pt idx="397" formatCode="0.00">
                  <c:v>12.166666666666666</c:v>
                </c:pt>
                <c:pt idx="398" formatCode="0.00">
                  <c:v>12.166666666666666</c:v>
                </c:pt>
                <c:pt idx="399" formatCode="0.00">
                  <c:v>12.166666666666666</c:v>
                </c:pt>
                <c:pt idx="400" formatCode="0.00">
                  <c:v>12.166666666666666</c:v>
                </c:pt>
                <c:pt idx="401" formatCode="0.00">
                  <c:v>12.2</c:v>
                </c:pt>
                <c:pt idx="402" formatCode="0.00">
                  <c:v>12.2</c:v>
                </c:pt>
                <c:pt idx="403" formatCode="0.00">
                  <c:v>12.2</c:v>
                </c:pt>
                <c:pt idx="404" formatCode="0.00">
                  <c:v>12.2</c:v>
                </c:pt>
                <c:pt idx="405" formatCode="0.00">
                  <c:v>12.2</c:v>
                </c:pt>
                <c:pt idx="406" formatCode="0.00">
                  <c:v>12.233333333333333</c:v>
                </c:pt>
                <c:pt idx="407" formatCode="0.00">
                  <c:v>12.233333333333333</c:v>
                </c:pt>
                <c:pt idx="408" formatCode="0.00">
                  <c:v>12.266666666666667</c:v>
                </c:pt>
                <c:pt idx="409" formatCode="0.00">
                  <c:v>12.3</c:v>
                </c:pt>
                <c:pt idx="410" formatCode="0.00">
                  <c:v>12.3</c:v>
                </c:pt>
                <c:pt idx="411" formatCode="0.00">
                  <c:v>12.3</c:v>
                </c:pt>
                <c:pt idx="412" formatCode="0.00">
                  <c:v>12.333333333333334</c:v>
                </c:pt>
                <c:pt idx="413" formatCode="0.00">
                  <c:v>12.333333333333334</c:v>
                </c:pt>
                <c:pt idx="414" formatCode="0.00">
                  <c:v>12.4</c:v>
                </c:pt>
                <c:pt idx="415" formatCode="0.00">
                  <c:v>12.4</c:v>
                </c:pt>
                <c:pt idx="416" formatCode="0.00">
                  <c:v>12.433333333333334</c:v>
                </c:pt>
                <c:pt idx="417" formatCode="0.00">
                  <c:v>12.466666666666667</c:v>
                </c:pt>
                <c:pt idx="418" formatCode="0.00">
                  <c:v>12.5</c:v>
                </c:pt>
                <c:pt idx="419" formatCode="0.00">
                  <c:v>12.533333333333333</c:v>
                </c:pt>
                <c:pt idx="420" formatCode="0.00">
                  <c:v>12.566666666666666</c:v>
                </c:pt>
                <c:pt idx="421" formatCode="0.00">
                  <c:v>12.566666666666666</c:v>
                </c:pt>
                <c:pt idx="422" formatCode="0.00">
                  <c:v>12.6</c:v>
                </c:pt>
                <c:pt idx="423" formatCode="0.00">
                  <c:v>12.633333333333333</c:v>
                </c:pt>
                <c:pt idx="424" formatCode="0.00">
                  <c:v>12.666666666666666</c:v>
                </c:pt>
                <c:pt idx="425" formatCode="0.00">
                  <c:v>12.7</c:v>
                </c:pt>
                <c:pt idx="426" formatCode="0.00">
                  <c:v>12.7</c:v>
                </c:pt>
                <c:pt idx="427" formatCode="0.00">
                  <c:v>12.833333333333334</c:v>
                </c:pt>
                <c:pt idx="428" formatCode="0.00">
                  <c:v>12.866666666666667</c:v>
                </c:pt>
                <c:pt idx="429" formatCode="0.00">
                  <c:v>12.866666666666667</c:v>
                </c:pt>
                <c:pt idx="430" formatCode="0.00">
                  <c:v>12.866666666666667</c:v>
                </c:pt>
                <c:pt idx="431" formatCode="0.00">
                  <c:v>13.1</c:v>
                </c:pt>
                <c:pt idx="432" formatCode="0.00">
                  <c:v>13.133333333333333</c:v>
                </c:pt>
                <c:pt idx="433" formatCode="0.00">
                  <c:v>13.2</c:v>
                </c:pt>
                <c:pt idx="434" formatCode="0.00">
                  <c:v>13.3</c:v>
                </c:pt>
                <c:pt idx="435" formatCode="0.00">
                  <c:v>13.333333333333334</c:v>
                </c:pt>
                <c:pt idx="436" formatCode="0.00">
                  <c:v>13.366666666666667</c:v>
                </c:pt>
                <c:pt idx="437" formatCode="0.00">
                  <c:v>13.366666666666667</c:v>
                </c:pt>
                <c:pt idx="438" formatCode="0.00">
                  <c:v>13.4</c:v>
                </c:pt>
                <c:pt idx="439" formatCode="0.00">
                  <c:v>13.466666666666667</c:v>
                </c:pt>
                <c:pt idx="440" formatCode="0.00">
                  <c:v>13.5</c:v>
                </c:pt>
                <c:pt idx="441" formatCode="0.00">
                  <c:v>13.566666666666666</c:v>
                </c:pt>
                <c:pt idx="442" formatCode="0.00">
                  <c:v>13.666666666666666</c:v>
                </c:pt>
                <c:pt idx="443" formatCode="0.00">
                  <c:v>13.7</c:v>
                </c:pt>
                <c:pt idx="444" formatCode="0.00">
                  <c:v>13.733333333333333</c:v>
                </c:pt>
                <c:pt idx="445" formatCode="0.00">
                  <c:v>13.766666666666667</c:v>
                </c:pt>
                <c:pt idx="446" formatCode="0.00">
                  <c:v>13.8</c:v>
                </c:pt>
                <c:pt idx="447" formatCode="0.00">
                  <c:v>13.866666666666667</c:v>
                </c:pt>
                <c:pt idx="448" formatCode="0.00">
                  <c:v>13.9</c:v>
                </c:pt>
                <c:pt idx="449" formatCode="0.00">
                  <c:v>14</c:v>
                </c:pt>
                <c:pt idx="450" formatCode="0.00">
                  <c:v>14.133333333333333</c:v>
                </c:pt>
                <c:pt idx="451" formatCode="0.00">
                  <c:v>14.2</c:v>
                </c:pt>
                <c:pt idx="452" formatCode="0.00">
                  <c:v>14.233333333333333</c:v>
                </c:pt>
                <c:pt idx="453" formatCode="0.00">
                  <c:v>14.233333333333333</c:v>
                </c:pt>
                <c:pt idx="454" formatCode="0.00">
                  <c:v>14.3</c:v>
                </c:pt>
                <c:pt idx="455" formatCode="0.00">
                  <c:v>14.333333333333334</c:v>
                </c:pt>
                <c:pt idx="456" formatCode="0.00">
                  <c:v>14.5</c:v>
                </c:pt>
                <c:pt idx="457" formatCode="0.00">
                  <c:v>14.5</c:v>
                </c:pt>
                <c:pt idx="458" formatCode="0.00">
                  <c:v>14.533333333333333</c:v>
                </c:pt>
                <c:pt idx="459" formatCode="0.00">
                  <c:v>14.7</c:v>
                </c:pt>
                <c:pt idx="460" formatCode="0.00">
                  <c:v>14.733333333333333</c:v>
                </c:pt>
                <c:pt idx="461" formatCode="0.00">
                  <c:v>14.833333333333334</c:v>
                </c:pt>
                <c:pt idx="462" formatCode="0.00">
                  <c:v>14.866666666666667</c:v>
                </c:pt>
                <c:pt idx="463" formatCode="0.00">
                  <c:v>14.966666666666667</c:v>
                </c:pt>
                <c:pt idx="464" formatCode="0.00">
                  <c:v>14.966666666666667</c:v>
                </c:pt>
                <c:pt idx="465" formatCode="0.00">
                  <c:v>15</c:v>
                </c:pt>
                <c:pt idx="466" formatCode="0.00">
                  <c:v>15.2</c:v>
                </c:pt>
                <c:pt idx="467" formatCode="0.00">
                  <c:v>15.266666666666667</c:v>
                </c:pt>
                <c:pt idx="468" formatCode="0.00">
                  <c:v>15.3</c:v>
                </c:pt>
                <c:pt idx="469" formatCode="0.00">
                  <c:v>15.366666666666667</c:v>
                </c:pt>
                <c:pt idx="470" formatCode="0.00">
                  <c:v>15.566666666666666</c:v>
                </c:pt>
                <c:pt idx="471" formatCode="0.00">
                  <c:v>15.633333333333333</c:v>
                </c:pt>
                <c:pt idx="472" formatCode="0.00">
                  <c:v>15.7</c:v>
                </c:pt>
                <c:pt idx="473" formatCode="0.00">
                  <c:v>15.733333333333333</c:v>
                </c:pt>
                <c:pt idx="474" formatCode="0.00">
                  <c:v>15.8</c:v>
                </c:pt>
                <c:pt idx="475" formatCode="0.00">
                  <c:v>15.866666666666667</c:v>
                </c:pt>
                <c:pt idx="476" formatCode="0.00">
                  <c:v>15.9</c:v>
                </c:pt>
                <c:pt idx="477" formatCode="0.00">
                  <c:v>16.033333333333335</c:v>
                </c:pt>
                <c:pt idx="478" formatCode="0.00">
                  <c:v>16.100000000000001</c:v>
                </c:pt>
                <c:pt idx="479" formatCode="0.00">
                  <c:v>16.100000000000001</c:v>
                </c:pt>
                <c:pt idx="480" formatCode="0.00">
                  <c:v>16.133333333333333</c:v>
                </c:pt>
                <c:pt idx="481" formatCode="0.00">
                  <c:v>16.166666666666668</c:v>
                </c:pt>
                <c:pt idx="482" formatCode="0.00">
                  <c:v>16.2</c:v>
                </c:pt>
                <c:pt idx="483" formatCode="0.00">
                  <c:v>16.233333333333334</c:v>
                </c:pt>
                <c:pt idx="484" formatCode="0.00">
                  <c:v>16.266666666666666</c:v>
                </c:pt>
                <c:pt idx="485" formatCode="0.00">
                  <c:v>16.366666666666667</c:v>
                </c:pt>
                <c:pt idx="486" formatCode="0.00">
                  <c:v>16.366666666666667</c:v>
                </c:pt>
                <c:pt idx="487" formatCode="0.00">
                  <c:v>16.466666666666665</c:v>
                </c:pt>
                <c:pt idx="488" formatCode="0.00">
                  <c:v>16.633333333333333</c:v>
                </c:pt>
                <c:pt idx="489" formatCode="0.00">
                  <c:v>16.666666666666668</c:v>
                </c:pt>
                <c:pt idx="490" formatCode="0.00">
                  <c:v>16.899999999999999</c:v>
                </c:pt>
                <c:pt idx="491" formatCode="0.00">
                  <c:v>16.933333333333334</c:v>
                </c:pt>
                <c:pt idx="492" formatCode="0.00">
                  <c:v>17.033333333333335</c:v>
                </c:pt>
                <c:pt idx="493" formatCode="0.00">
                  <c:v>17.2</c:v>
                </c:pt>
                <c:pt idx="494" formatCode="0.00">
                  <c:v>17.333333333333332</c:v>
                </c:pt>
                <c:pt idx="495" formatCode="0.00">
                  <c:v>17.366666666666667</c:v>
                </c:pt>
                <c:pt idx="496" formatCode="0.00">
                  <c:v>17.433333333333334</c:v>
                </c:pt>
                <c:pt idx="497" formatCode="0.00">
                  <c:v>17.466666666666665</c:v>
                </c:pt>
                <c:pt idx="498" formatCode="0.00">
                  <c:v>17.533333333333335</c:v>
                </c:pt>
                <c:pt idx="499" formatCode="0.00">
                  <c:v>17.533333333333335</c:v>
                </c:pt>
                <c:pt idx="500" formatCode="0.00">
                  <c:v>17.566666666666666</c:v>
                </c:pt>
                <c:pt idx="501" formatCode="0.00">
                  <c:v>17.600000000000001</c:v>
                </c:pt>
                <c:pt idx="502" formatCode="0.00">
                  <c:v>17.7</c:v>
                </c:pt>
                <c:pt idx="503" formatCode="0.00">
                  <c:v>17.733333333333334</c:v>
                </c:pt>
                <c:pt idx="504" formatCode="0.00">
                  <c:v>17.866666666666667</c:v>
                </c:pt>
                <c:pt idx="505" formatCode="0.00">
                  <c:v>17.933333333333334</c:v>
                </c:pt>
                <c:pt idx="506" formatCode="0.00">
                  <c:v>17.966666666666665</c:v>
                </c:pt>
                <c:pt idx="507" formatCode="0.00">
                  <c:v>18</c:v>
                </c:pt>
                <c:pt idx="508" formatCode="0.00">
                  <c:v>18.033333333333335</c:v>
                </c:pt>
                <c:pt idx="509" formatCode="0.00">
                  <c:v>18.033333333333335</c:v>
                </c:pt>
                <c:pt idx="510" formatCode="0.00">
                  <c:v>18.033333333333335</c:v>
                </c:pt>
                <c:pt idx="511" formatCode="0.00">
                  <c:v>18.066666666666666</c:v>
                </c:pt>
                <c:pt idx="512" formatCode="0.00">
                  <c:v>18.100000000000001</c:v>
                </c:pt>
                <c:pt idx="513" formatCode="0.00">
                  <c:v>18.100000000000001</c:v>
                </c:pt>
                <c:pt idx="514" formatCode="0.00">
                  <c:v>18.133333333333333</c:v>
                </c:pt>
                <c:pt idx="515" formatCode="0.00">
                  <c:v>18.166666666666668</c:v>
                </c:pt>
                <c:pt idx="516" formatCode="0.00">
                  <c:v>18.2</c:v>
                </c:pt>
                <c:pt idx="517" formatCode="0.00">
                  <c:v>18.233333333333334</c:v>
                </c:pt>
                <c:pt idx="518" formatCode="0.00">
                  <c:v>18.233333333333334</c:v>
                </c:pt>
                <c:pt idx="519" formatCode="0.00">
                  <c:v>18.266666666666666</c:v>
                </c:pt>
                <c:pt idx="520" formatCode="0.00">
                  <c:v>18.3</c:v>
                </c:pt>
                <c:pt idx="521" formatCode="0.00">
                  <c:v>18.3</c:v>
                </c:pt>
                <c:pt idx="522" formatCode="0.00">
                  <c:v>18.3</c:v>
                </c:pt>
                <c:pt idx="523" formatCode="0.00">
                  <c:v>18.333333333333332</c:v>
                </c:pt>
                <c:pt idx="524" formatCode="0.00">
                  <c:v>18.333333333333332</c:v>
                </c:pt>
                <c:pt idx="525" formatCode="0.00">
                  <c:v>18.366666666666667</c:v>
                </c:pt>
                <c:pt idx="526" formatCode="0.00">
                  <c:v>18.366666666666667</c:v>
                </c:pt>
                <c:pt idx="527" formatCode="0.00">
                  <c:v>18.366666666666667</c:v>
                </c:pt>
                <c:pt idx="528" formatCode="0.00">
                  <c:v>18.366666666666667</c:v>
                </c:pt>
                <c:pt idx="529" formatCode="0.00">
                  <c:v>18.399999999999999</c:v>
                </c:pt>
                <c:pt idx="530" formatCode="0.00">
                  <c:v>18.399999999999999</c:v>
                </c:pt>
                <c:pt idx="531" formatCode="0.00">
                  <c:v>18.399999999999999</c:v>
                </c:pt>
                <c:pt idx="532" formatCode="0.00">
                  <c:v>18.466666666666665</c:v>
                </c:pt>
                <c:pt idx="533" formatCode="0.00">
                  <c:v>18.466666666666665</c:v>
                </c:pt>
                <c:pt idx="534" formatCode="0.00">
                  <c:v>18.533333333333335</c:v>
                </c:pt>
                <c:pt idx="535" formatCode="0.00">
                  <c:v>18.533333333333335</c:v>
                </c:pt>
                <c:pt idx="536" formatCode="0.00">
                  <c:v>18.533333333333335</c:v>
                </c:pt>
                <c:pt idx="537" formatCode="0.00">
                  <c:v>18.566666666666666</c:v>
                </c:pt>
                <c:pt idx="538" formatCode="0.00">
                  <c:v>18.566666666666666</c:v>
                </c:pt>
                <c:pt idx="539" formatCode="0.00">
                  <c:v>18.600000000000001</c:v>
                </c:pt>
                <c:pt idx="540" formatCode="0.00">
                  <c:v>18.600000000000001</c:v>
                </c:pt>
                <c:pt idx="541" formatCode="0.00">
                  <c:v>18.600000000000001</c:v>
                </c:pt>
                <c:pt idx="542" formatCode="0.00">
                  <c:v>18.633333333333333</c:v>
                </c:pt>
                <c:pt idx="543" formatCode="0.00">
                  <c:v>18.666666666666668</c:v>
                </c:pt>
                <c:pt idx="544" formatCode="0.00">
                  <c:v>18.7</c:v>
                </c:pt>
                <c:pt idx="545" formatCode="0.00">
                  <c:v>18.733333333333334</c:v>
                </c:pt>
                <c:pt idx="546" formatCode="0.00">
                  <c:v>18.8</c:v>
                </c:pt>
                <c:pt idx="547" formatCode="0.00">
                  <c:v>18.833333333333332</c:v>
                </c:pt>
                <c:pt idx="548" formatCode="0.00">
                  <c:v>18.866666666666667</c:v>
                </c:pt>
                <c:pt idx="549" formatCode="0.00">
                  <c:v>18.899999999999999</c:v>
                </c:pt>
                <c:pt idx="550" formatCode="0.00">
                  <c:v>18.933333333333334</c:v>
                </c:pt>
                <c:pt idx="551" formatCode="0.00">
                  <c:v>18.966666666666665</c:v>
                </c:pt>
                <c:pt idx="552" formatCode="0.00">
                  <c:v>18.966666666666665</c:v>
                </c:pt>
                <c:pt idx="553" formatCode="0.00">
                  <c:v>19.100000000000001</c:v>
                </c:pt>
                <c:pt idx="554" formatCode="0.00">
                  <c:v>19.266666666666666</c:v>
                </c:pt>
                <c:pt idx="555" formatCode="0.00">
                  <c:v>19.3</c:v>
                </c:pt>
                <c:pt idx="556" formatCode="0.00">
                  <c:v>19.3</c:v>
                </c:pt>
                <c:pt idx="557" formatCode="0.00">
                  <c:v>19.333333333333332</c:v>
                </c:pt>
                <c:pt idx="558" formatCode="0.00">
                  <c:v>19.366666666666667</c:v>
                </c:pt>
                <c:pt idx="559" formatCode="0.00">
                  <c:v>19.466666666666665</c:v>
                </c:pt>
                <c:pt idx="560" formatCode="0.00">
                  <c:v>19.466666666666665</c:v>
                </c:pt>
                <c:pt idx="561" formatCode="0.00">
                  <c:v>19.566666666666666</c:v>
                </c:pt>
                <c:pt idx="562" formatCode="0.00">
                  <c:v>19.633333333333333</c:v>
                </c:pt>
                <c:pt idx="563" formatCode="0.00">
                  <c:v>19.7</c:v>
                </c:pt>
                <c:pt idx="564" formatCode="0.00">
                  <c:v>19.7</c:v>
                </c:pt>
                <c:pt idx="565" formatCode="0.00">
                  <c:v>19.733333333333334</c:v>
                </c:pt>
                <c:pt idx="566" formatCode="0.00">
                  <c:v>19.8</c:v>
                </c:pt>
                <c:pt idx="567" formatCode="0.00">
                  <c:v>19.899999999999999</c:v>
                </c:pt>
                <c:pt idx="568" formatCode="0.00">
                  <c:v>20.033333333333335</c:v>
                </c:pt>
                <c:pt idx="569" formatCode="0.00">
                  <c:v>20.033333333333335</c:v>
                </c:pt>
                <c:pt idx="570" formatCode="0.00">
                  <c:v>20.066666666666666</c:v>
                </c:pt>
                <c:pt idx="571" formatCode="0.00">
                  <c:v>20.133333333333333</c:v>
                </c:pt>
                <c:pt idx="572" formatCode="0.00">
                  <c:v>20.133333333333333</c:v>
                </c:pt>
                <c:pt idx="573" formatCode="0.00">
                  <c:v>20.166666666666668</c:v>
                </c:pt>
                <c:pt idx="574" formatCode="0.00">
                  <c:v>20.433333333333334</c:v>
                </c:pt>
                <c:pt idx="575" formatCode="0.00">
                  <c:v>20.6</c:v>
                </c:pt>
                <c:pt idx="576" formatCode="0.00">
                  <c:v>20.633333333333333</c:v>
                </c:pt>
                <c:pt idx="577" formatCode="0.00">
                  <c:v>20.633333333333333</c:v>
                </c:pt>
                <c:pt idx="578" formatCode="0.00">
                  <c:v>20.633333333333333</c:v>
                </c:pt>
                <c:pt idx="579" formatCode="0.00">
                  <c:v>20.633333333333333</c:v>
                </c:pt>
                <c:pt idx="580" formatCode="0.00">
                  <c:v>20.666666666666668</c:v>
                </c:pt>
                <c:pt idx="581" formatCode="0.00">
                  <c:v>20.666666666666668</c:v>
                </c:pt>
                <c:pt idx="582" formatCode="0.00">
                  <c:v>20.7</c:v>
                </c:pt>
                <c:pt idx="583" formatCode="0.00">
                  <c:v>20.7</c:v>
                </c:pt>
                <c:pt idx="584" formatCode="0.00">
                  <c:v>20.7</c:v>
                </c:pt>
                <c:pt idx="585" formatCode="0.00">
                  <c:v>20.733333333333334</c:v>
                </c:pt>
                <c:pt idx="586" formatCode="0.00">
                  <c:v>20.766666666666666</c:v>
                </c:pt>
                <c:pt idx="587" formatCode="0.00">
                  <c:v>20.8</c:v>
                </c:pt>
                <c:pt idx="588" formatCode="0.00">
                  <c:v>20.866666666666667</c:v>
                </c:pt>
                <c:pt idx="589" formatCode="0.00">
                  <c:v>20.866666666666667</c:v>
                </c:pt>
                <c:pt idx="590" formatCode="0.00">
                  <c:v>20.866666666666667</c:v>
                </c:pt>
                <c:pt idx="591" formatCode="0.00">
                  <c:v>20.9</c:v>
                </c:pt>
                <c:pt idx="592" formatCode="0.00">
                  <c:v>20.9</c:v>
                </c:pt>
                <c:pt idx="593" formatCode="0.00">
                  <c:v>20.9</c:v>
                </c:pt>
                <c:pt idx="594" formatCode="0.00">
                  <c:v>20.9</c:v>
                </c:pt>
                <c:pt idx="595" formatCode="0.00">
                  <c:v>20.933333333333334</c:v>
                </c:pt>
                <c:pt idx="596" formatCode="0.00">
                  <c:v>20.933333333333334</c:v>
                </c:pt>
                <c:pt idx="597" formatCode="0.00">
                  <c:v>20.966666666666665</c:v>
                </c:pt>
                <c:pt idx="598" formatCode="0.00">
                  <c:v>21</c:v>
                </c:pt>
                <c:pt idx="599" formatCode="0.00">
                  <c:v>21</c:v>
                </c:pt>
                <c:pt idx="600" formatCode="0.00">
                  <c:v>21</c:v>
                </c:pt>
                <c:pt idx="601" formatCode="0.00">
                  <c:v>21.033333333333335</c:v>
                </c:pt>
                <c:pt idx="602" formatCode="0.00">
                  <c:v>21.1</c:v>
                </c:pt>
                <c:pt idx="603" formatCode="0.00">
                  <c:v>21.1</c:v>
                </c:pt>
                <c:pt idx="604" formatCode="0.00">
                  <c:v>21.1</c:v>
                </c:pt>
                <c:pt idx="605" formatCode="0.00">
                  <c:v>21.1</c:v>
                </c:pt>
                <c:pt idx="606" formatCode="0.00">
                  <c:v>21.1</c:v>
                </c:pt>
                <c:pt idx="607" formatCode="0.00">
                  <c:v>21.133333333333333</c:v>
                </c:pt>
                <c:pt idx="608" formatCode="0.00">
                  <c:v>21.133333333333333</c:v>
                </c:pt>
                <c:pt idx="609" formatCode="0.00">
                  <c:v>21.133333333333333</c:v>
                </c:pt>
                <c:pt idx="610" formatCode="0.00">
                  <c:v>21.133333333333333</c:v>
                </c:pt>
                <c:pt idx="611" formatCode="0.00">
                  <c:v>21.133333333333333</c:v>
                </c:pt>
                <c:pt idx="612" formatCode="0.00">
                  <c:v>21.133333333333333</c:v>
                </c:pt>
                <c:pt idx="613" formatCode="0.00">
                  <c:v>21.133333333333333</c:v>
                </c:pt>
                <c:pt idx="614" formatCode="0.00">
                  <c:v>21.133333333333333</c:v>
                </c:pt>
                <c:pt idx="615" formatCode="0.00">
                  <c:v>21.166666666666668</c:v>
                </c:pt>
                <c:pt idx="616" formatCode="0.00">
                  <c:v>21.166666666666668</c:v>
                </c:pt>
                <c:pt idx="617" formatCode="0.00">
                  <c:v>21.166666666666668</c:v>
                </c:pt>
                <c:pt idx="618" formatCode="0.00">
                  <c:v>21.166666666666668</c:v>
                </c:pt>
                <c:pt idx="619" formatCode="0.00">
                  <c:v>21.166666666666668</c:v>
                </c:pt>
                <c:pt idx="620" formatCode="0.00">
                  <c:v>21.166666666666668</c:v>
                </c:pt>
                <c:pt idx="621" formatCode="0.00">
                  <c:v>21.166666666666668</c:v>
                </c:pt>
                <c:pt idx="622" formatCode="0.00">
                  <c:v>21.2</c:v>
                </c:pt>
                <c:pt idx="623" formatCode="0.00">
                  <c:v>21.2</c:v>
                </c:pt>
                <c:pt idx="624" formatCode="0.00">
                  <c:v>21.2</c:v>
                </c:pt>
                <c:pt idx="625" formatCode="0.00">
                  <c:v>21.2</c:v>
                </c:pt>
                <c:pt idx="626" formatCode="0.00">
                  <c:v>21.2</c:v>
                </c:pt>
                <c:pt idx="627" formatCode="0.00">
                  <c:v>21.2</c:v>
                </c:pt>
                <c:pt idx="628" formatCode="0.00">
                  <c:v>21.2</c:v>
                </c:pt>
                <c:pt idx="629" formatCode="0.00">
                  <c:v>21.2</c:v>
                </c:pt>
                <c:pt idx="630" formatCode="0.00">
                  <c:v>21.233333333333334</c:v>
                </c:pt>
                <c:pt idx="631" formatCode="0.00">
                  <c:v>21.233333333333334</c:v>
                </c:pt>
                <c:pt idx="632" formatCode="0.00">
                  <c:v>21.233333333333334</c:v>
                </c:pt>
                <c:pt idx="633" formatCode="0.00">
                  <c:v>21.233333333333334</c:v>
                </c:pt>
                <c:pt idx="634" formatCode="0.00">
                  <c:v>21.233333333333334</c:v>
                </c:pt>
                <c:pt idx="635" formatCode="0.00">
                  <c:v>21.233333333333334</c:v>
                </c:pt>
                <c:pt idx="636" formatCode="0.00">
                  <c:v>21.3</c:v>
                </c:pt>
                <c:pt idx="637" formatCode="0.00">
                  <c:v>21.333333333333332</c:v>
                </c:pt>
                <c:pt idx="638" formatCode="0.00">
                  <c:v>21.333333333333332</c:v>
                </c:pt>
                <c:pt idx="639" formatCode="0.00">
                  <c:v>21.333333333333332</c:v>
                </c:pt>
                <c:pt idx="640" formatCode="0.00">
                  <c:v>21.333333333333332</c:v>
                </c:pt>
                <c:pt idx="641" formatCode="0.00">
                  <c:v>21.333333333333332</c:v>
                </c:pt>
                <c:pt idx="642" formatCode="0.00">
                  <c:v>21.333333333333332</c:v>
                </c:pt>
                <c:pt idx="643" formatCode="0.00">
                  <c:v>21.333333333333332</c:v>
                </c:pt>
                <c:pt idx="644" formatCode="0.00">
                  <c:v>21.333333333333332</c:v>
                </c:pt>
                <c:pt idx="645" formatCode="0.00">
                  <c:v>21.333333333333332</c:v>
                </c:pt>
                <c:pt idx="646" formatCode="0.00">
                  <c:v>21.333333333333332</c:v>
                </c:pt>
                <c:pt idx="647" formatCode="0.00">
                  <c:v>21.333333333333332</c:v>
                </c:pt>
                <c:pt idx="648" formatCode="0.00">
                  <c:v>21.333333333333332</c:v>
                </c:pt>
                <c:pt idx="649" formatCode="0.00">
                  <c:v>21.333333333333332</c:v>
                </c:pt>
                <c:pt idx="650" formatCode="0.00">
                  <c:v>21.333333333333332</c:v>
                </c:pt>
                <c:pt idx="651" formatCode="0.00">
                  <c:v>21.333333333333332</c:v>
                </c:pt>
                <c:pt idx="652" formatCode="0.00">
                  <c:v>21.333333333333332</c:v>
                </c:pt>
                <c:pt idx="653" formatCode="0.00">
                  <c:v>21.333333333333332</c:v>
                </c:pt>
                <c:pt idx="654" formatCode="0.00">
                  <c:v>21.333333333333332</c:v>
                </c:pt>
                <c:pt idx="655" formatCode="0.00">
                  <c:v>21.366666666666667</c:v>
                </c:pt>
                <c:pt idx="656" formatCode="0.00">
                  <c:v>21.366666666666667</c:v>
                </c:pt>
                <c:pt idx="657" formatCode="0.00">
                  <c:v>21.366666666666667</c:v>
                </c:pt>
                <c:pt idx="658" formatCode="0.00">
                  <c:v>21.366666666666667</c:v>
                </c:pt>
                <c:pt idx="659" formatCode="0.00">
                  <c:v>21.366666666666667</c:v>
                </c:pt>
                <c:pt idx="660" formatCode="0.00">
                  <c:v>21.366666666666667</c:v>
                </c:pt>
                <c:pt idx="661" formatCode="0.00">
                  <c:v>21.366666666666667</c:v>
                </c:pt>
                <c:pt idx="662" formatCode="0.00">
                  <c:v>21.366666666666667</c:v>
                </c:pt>
                <c:pt idx="663" formatCode="0.00">
                  <c:v>21.366666666666667</c:v>
                </c:pt>
                <c:pt idx="664" formatCode="0.00">
                  <c:v>21.366666666666667</c:v>
                </c:pt>
                <c:pt idx="665" formatCode="0.00">
                  <c:v>21.366666666666667</c:v>
                </c:pt>
                <c:pt idx="666" formatCode="0.00">
                  <c:v>21.366666666666667</c:v>
                </c:pt>
                <c:pt idx="667" formatCode="0.00">
                  <c:v>21.366666666666667</c:v>
                </c:pt>
                <c:pt idx="668" formatCode="0.00">
                  <c:v>21.366666666666667</c:v>
                </c:pt>
                <c:pt idx="669" formatCode="0.00">
                  <c:v>21.366666666666667</c:v>
                </c:pt>
                <c:pt idx="670" formatCode="0.00">
                  <c:v>21.366666666666667</c:v>
                </c:pt>
                <c:pt idx="671" formatCode="0.00">
                  <c:v>21.4</c:v>
                </c:pt>
                <c:pt idx="672" formatCode="0.00">
                  <c:v>21.4</c:v>
                </c:pt>
                <c:pt idx="673" formatCode="0.00">
                  <c:v>21.4</c:v>
                </c:pt>
                <c:pt idx="674" formatCode="0.00">
                  <c:v>21.4</c:v>
                </c:pt>
                <c:pt idx="675" formatCode="0.00">
                  <c:v>21.4</c:v>
                </c:pt>
                <c:pt idx="676" formatCode="0.00">
                  <c:v>21.4</c:v>
                </c:pt>
                <c:pt idx="677" formatCode="0.00">
                  <c:v>21.4</c:v>
                </c:pt>
                <c:pt idx="678" formatCode="0.00">
                  <c:v>21.4</c:v>
                </c:pt>
                <c:pt idx="679" formatCode="0.00">
                  <c:v>21.4</c:v>
                </c:pt>
                <c:pt idx="680" formatCode="0.00">
                  <c:v>21.4</c:v>
                </c:pt>
                <c:pt idx="681" formatCode="0.00">
                  <c:v>21.4</c:v>
                </c:pt>
                <c:pt idx="682" formatCode="0.00">
                  <c:v>21.4</c:v>
                </c:pt>
                <c:pt idx="683" formatCode="0.00">
                  <c:v>21.4</c:v>
                </c:pt>
                <c:pt idx="684" formatCode="0.00">
                  <c:v>21.433333333333334</c:v>
                </c:pt>
                <c:pt idx="685" formatCode="0.00">
                  <c:v>21.433333333333334</c:v>
                </c:pt>
                <c:pt idx="686" formatCode="0.00">
                  <c:v>21.433333333333334</c:v>
                </c:pt>
                <c:pt idx="687" formatCode="0.00">
                  <c:v>21.433333333333334</c:v>
                </c:pt>
                <c:pt idx="688" formatCode="0.00">
                  <c:v>21.433333333333334</c:v>
                </c:pt>
                <c:pt idx="689" formatCode="0.00">
                  <c:v>21.433333333333334</c:v>
                </c:pt>
                <c:pt idx="690" formatCode="0.00">
                  <c:v>21.433333333333334</c:v>
                </c:pt>
                <c:pt idx="691" formatCode="0.00">
                  <c:v>21.433333333333334</c:v>
                </c:pt>
                <c:pt idx="692" formatCode="0.00">
                  <c:v>21.433333333333334</c:v>
                </c:pt>
                <c:pt idx="693" formatCode="0.00">
                  <c:v>21.433333333333334</c:v>
                </c:pt>
                <c:pt idx="694" formatCode="0.00">
                  <c:v>21.433333333333334</c:v>
                </c:pt>
                <c:pt idx="695" formatCode="0.00">
                  <c:v>21.433333333333334</c:v>
                </c:pt>
                <c:pt idx="696" formatCode="0.00">
                  <c:v>21.433333333333334</c:v>
                </c:pt>
                <c:pt idx="697" formatCode="0.00">
                  <c:v>21.466666666666665</c:v>
                </c:pt>
                <c:pt idx="698" formatCode="0.00">
                  <c:v>21.466666666666665</c:v>
                </c:pt>
                <c:pt idx="699" formatCode="0.00">
                  <c:v>21.466666666666665</c:v>
                </c:pt>
                <c:pt idx="700" formatCode="0.00">
                  <c:v>21.466666666666665</c:v>
                </c:pt>
                <c:pt idx="701" formatCode="0.00">
                  <c:v>21.466666666666665</c:v>
                </c:pt>
                <c:pt idx="702" formatCode="0.00">
                  <c:v>21.466666666666665</c:v>
                </c:pt>
                <c:pt idx="703" formatCode="0.00">
                  <c:v>21.466666666666665</c:v>
                </c:pt>
                <c:pt idx="704" formatCode="0.00">
                  <c:v>21.466666666666665</c:v>
                </c:pt>
                <c:pt idx="705" formatCode="0.00">
                  <c:v>21.5</c:v>
                </c:pt>
                <c:pt idx="706" formatCode="0.00">
                  <c:v>21.533333333333335</c:v>
                </c:pt>
                <c:pt idx="707" formatCode="0.00">
                  <c:v>21.533333333333335</c:v>
                </c:pt>
                <c:pt idx="708" formatCode="0.00">
                  <c:v>21.533333333333335</c:v>
                </c:pt>
                <c:pt idx="709" formatCode="0.00">
                  <c:v>21.566666666666666</c:v>
                </c:pt>
                <c:pt idx="710" formatCode="0.00">
                  <c:v>21.566666666666666</c:v>
                </c:pt>
                <c:pt idx="711" formatCode="0.00">
                  <c:v>21.566666666666666</c:v>
                </c:pt>
                <c:pt idx="712" formatCode="0.00">
                  <c:v>21.566666666666666</c:v>
                </c:pt>
                <c:pt idx="713" formatCode="0.00">
                  <c:v>21.566666666666666</c:v>
                </c:pt>
                <c:pt idx="714" formatCode="0.00">
                  <c:v>21.566666666666666</c:v>
                </c:pt>
                <c:pt idx="715" formatCode="0.00">
                  <c:v>21.566666666666666</c:v>
                </c:pt>
                <c:pt idx="716" formatCode="0.00">
                  <c:v>21.566666666666666</c:v>
                </c:pt>
                <c:pt idx="717" formatCode="0.00">
                  <c:v>21.566666666666666</c:v>
                </c:pt>
                <c:pt idx="718" formatCode="0.00">
                  <c:v>21.566666666666666</c:v>
                </c:pt>
                <c:pt idx="719" formatCode="0.00">
                  <c:v>21.566666666666666</c:v>
                </c:pt>
                <c:pt idx="720" formatCode="0.00">
                  <c:v>21.566666666666666</c:v>
                </c:pt>
                <c:pt idx="721" formatCode="0.00">
                  <c:v>21.566666666666666</c:v>
                </c:pt>
                <c:pt idx="722" formatCode="0.00">
                  <c:v>21.6</c:v>
                </c:pt>
                <c:pt idx="723" formatCode="0.00">
                  <c:v>21.6</c:v>
                </c:pt>
                <c:pt idx="724" formatCode="0.00">
                  <c:v>21.6</c:v>
                </c:pt>
                <c:pt idx="725" formatCode="0.00">
                  <c:v>21.6</c:v>
                </c:pt>
                <c:pt idx="726" formatCode="0.00">
                  <c:v>21.6</c:v>
                </c:pt>
                <c:pt idx="727" formatCode="0.00">
                  <c:v>21.6</c:v>
                </c:pt>
                <c:pt idx="728" formatCode="0.00">
                  <c:v>21.6</c:v>
                </c:pt>
                <c:pt idx="729" formatCode="0.00">
                  <c:v>21.633333333333333</c:v>
                </c:pt>
                <c:pt idx="730" formatCode="0.00">
                  <c:v>21.633333333333333</c:v>
                </c:pt>
                <c:pt idx="731" formatCode="0.00">
                  <c:v>21.633333333333333</c:v>
                </c:pt>
                <c:pt idx="732" formatCode="0.00">
                  <c:v>21.633333333333333</c:v>
                </c:pt>
                <c:pt idx="733" formatCode="0.00">
                  <c:v>21.633333333333333</c:v>
                </c:pt>
                <c:pt idx="734" formatCode="0.00">
                  <c:v>21.633333333333333</c:v>
                </c:pt>
                <c:pt idx="735" formatCode="0.00">
                  <c:v>21.633333333333333</c:v>
                </c:pt>
                <c:pt idx="736" formatCode="0.00">
                  <c:v>21.633333333333333</c:v>
                </c:pt>
                <c:pt idx="737" formatCode="0.00">
                  <c:v>21.633333333333333</c:v>
                </c:pt>
                <c:pt idx="738" formatCode="0.00">
                  <c:v>21.633333333333333</c:v>
                </c:pt>
                <c:pt idx="739" formatCode="0.00">
                  <c:v>21.666666666666668</c:v>
                </c:pt>
                <c:pt idx="740" formatCode="0.00">
                  <c:v>21.666666666666668</c:v>
                </c:pt>
                <c:pt idx="741" formatCode="0.00">
                  <c:v>21.666666666666668</c:v>
                </c:pt>
                <c:pt idx="742" formatCode="0.00">
                  <c:v>21.666666666666668</c:v>
                </c:pt>
                <c:pt idx="743" formatCode="0.00">
                  <c:v>21.666666666666668</c:v>
                </c:pt>
                <c:pt idx="744" formatCode="0.00">
                  <c:v>21.7</c:v>
                </c:pt>
                <c:pt idx="745" formatCode="0.00">
                  <c:v>21.7</c:v>
                </c:pt>
                <c:pt idx="746" formatCode="0.00">
                  <c:v>21.7</c:v>
                </c:pt>
                <c:pt idx="747" formatCode="0.00">
                  <c:v>21.7</c:v>
                </c:pt>
                <c:pt idx="748" formatCode="0.00">
                  <c:v>21.7</c:v>
                </c:pt>
                <c:pt idx="749" formatCode="0.00">
                  <c:v>21.7</c:v>
                </c:pt>
                <c:pt idx="750" formatCode="0.00">
                  <c:v>21.7</c:v>
                </c:pt>
                <c:pt idx="751" formatCode="0.00">
                  <c:v>21.7</c:v>
                </c:pt>
                <c:pt idx="752" formatCode="0.00">
                  <c:v>21.7</c:v>
                </c:pt>
                <c:pt idx="753" formatCode="0.00">
                  <c:v>21.7</c:v>
                </c:pt>
                <c:pt idx="754" formatCode="0.00">
                  <c:v>21.733333333333334</c:v>
                </c:pt>
                <c:pt idx="755" formatCode="0.00">
                  <c:v>21.733333333333334</c:v>
                </c:pt>
                <c:pt idx="756" formatCode="0.00">
                  <c:v>21.766666666666666</c:v>
                </c:pt>
                <c:pt idx="757" formatCode="0.00">
                  <c:v>21.8</c:v>
                </c:pt>
                <c:pt idx="758" formatCode="0.00">
                  <c:v>21.8</c:v>
                </c:pt>
                <c:pt idx="759" formatCode="0.00">
                  <c:v>21.8</c:v>
                </c:pt>
                <c:pt idx="760" formatCode="0.00">
                  <c:v>21.8</c:v>
                </c:pt>
                <c:pt idx="761" formatCode="0.00">
                  <c:v>21.8</c:v>
                </c:pt>
                <c:pt idx="762" formatCode="0.00">
                  <c:v>21.8</c:v>
                </c:pt>
                <c:pt idx="763" formatCode="0.00">
                  <c:v>21.8</c:v>
                </c:pt>
                <c:pt idx="764" formatCode="0.00">
                  <c:v>21.8</c:v>
                </c:pt>
                <c:pt idx="765" formatCode="0.00">
                  <c:v>21.833333333333332</c:v>
                </c:pt>
                <c:pt idx="766" formatCode="0.00">
                  <c:v>21.833333333333332</c:v>
                </c:pt>
                <c:pt idx="767" formatCode="0.00">
                  <c:v>21.833333333333332</c:v>
                </c:pt>
                <c:pt idx="768" formatCode="0.00">
                  <c:v>21.833333333333332</c:v>
                </c:pt>
                <c:pt idx="769" formatCode="0.00">
                  <c:v>21.833333333333332</c:v>
                </c:pt>
                <c:pt idx="770" formatCode="0.00">
                  <c:v>21.833333333333332</c:v>
                </c:pt>
                <c:pt idx="771" formatCode="0.00">
                  <c:v>21.866666666666667</c:v>
                </c:pt>
                <c:pt idx="772" formatCode="0.00">
                  <c:v>21.866666666666667</c:v>
                </c:pt>
                <c:pt idx="773" formatCode="0.00">
                  <c:v>21.866666666666667</c:v>
                </c:pt>
                <c:pt idx="774" formatCode="0.00">
                  <c:v>21.9</c:v>
                </c:pt>
                <c:pt idx="775" formatCode="0.00">
                  <c:v>21.9</c:v>
                </c:pt>
                <c:pt idx="776" formatCode="0.00">
                  <c:v>21.9</c:v>
                </c:pt>
                <c:pt idx="777" formatCode="0.00">
                  <c:v>21.9</c:v>
                </c:pt>
                <c:pt idx="778" formatCode="0.00">
                  <c:v>21.9</c:v>
                </c:pt>
                <c:pt idx="779" formatCode="0.00">
                  <c:v>21.9</c:v>
                </c:pt>
                <c:pt idx="780" formatCode="0.00">
                  <c:v>21.9</c:v>
                </c:pt>
                <c:pt idx="781" formatCode="0.00">
                  <c:v>21.9</c:v>
                </c:pt>
                <c:pt idx="782" formatCode="0.00">
                  <c:v>21.9</c:v>
                </c:pt>
                <c:pt idx="783" formatCode="0.00">
                  <c:v>21.9</c:v>
                </c:pt>
                <c:pt idx="784" formatCode="0.00">
                  <c:v>21.933333333333334</c:v>
                </c:pt>
                <c:pt idx="785" formatCode="0.00">
                  <c:v>21.933333333333334</c:v>
                </c:pt>
                <c:pt idx="786" formatCode="0.00">
                  <c:v>21.933333333333334</c:v>
                </c:pt>
                <c:pt idx="787" formatCode="0.00">
                  <c:v>21.933333333333334</c:v>
                </c:pt>
                <c:pt idx="788" formatCode="0.00">
                  <c:v>21.933333333333334</c:v>
                </c:pt>
                <c:pt idx="789" formatCode="0.00">
                  <c:v>21.933333333333334</c:v>
                </c:pt>
                <c:pt idx="790" formatCode="0.00">
                  <c:v>21.933333333333334</c:v>
                </c:pt>
                <c:pt idx="791" formatCode="0.00">
                  <c:v>21.966666666666665</c:v>
                </c:pt>
                <c:pt idx="792" formatCode="0.00">
                  <c:v>22</c:v>
                </c:pt>
                <c:pt idx="793" formatCode="0.00">
                  <c:v>22.033333333333335</c:v>
                </c:pt>
                <c:pt idx="794" formatCode="0.00">
                  <c:v>22.033333333333335</c:v>
                </c:pt>
                <c:pt idx="795" formatCode="0.00">
                  <c:v>22.033333333333335</c:v>
                </c:pt>
                <c:pt idx="796" formatCode="0.00">
                  <c:v>22.033333333333335</c:v>
                </c:pt>
                <c:pt idx="797" formatCode="0.00">
                  <c:v>22.033333333333335</c:v>
                </c:pt>
                <c:pt idx="798" formatCode="0.00">
                  <c:v>22.033333333333335</c:v>
                </c:pt>
                <c:pt idx="799" formatCode="0.00">
                  <c:v>22.033333333333335</c:v>
                </c:pt>
                <c:pt idx="800" formatCode="0.00">
                  <c:v>22.033333333333335</c:v>
                </c:pt>
                <c:pt idx="801" formatCode="0.00">
                  <c:v>22.033333333333335</c:v>
                </c:pt>
                <c:pt idx="802" formatCode="0.00">
                  <c:v>22.033333333333335</c:v>
                </c:pt>
                <c:pt idx="803" formatCode="0.00">
                  <c:v>22.033333333333335</c:v>
                </c:pt>
                <c:pt idx="804" formatCode="0.00">
                  <c:v>22.033333333333335</c:v>
                </c:pt>
                <c:pt idx="805" formatCode="0.00">
                  <c:v>22.033333333333335</c:v>
                </c:pt>
                <c:pt idx="806" formatCode="0.00">
                  <c:v>22.033333333333335</c:v>
                </c:pt>
                <c:pt idx="807" formatCode="0.00">
                  <c:v>22.066666666666666</c:v>
                </c:pt>
                <c:pt idx="808" formatCode="0.00">
                  <c:v>22.066666666666666</c:v>
                </c:pt>
                <c:pt idx="809" formatCode="0.00">
                  <c:v>22.066666666666666</c:v>
                </c:pt>
                <c:pt idx="810" formatCode="0.00">
                  <c:v>22.066666666666666</c:v>
                </c:pt>
                <c:pt idx="811" formatCode="0.00">
                  <c:v>22.066666666666666</c:v>
                </c:pt>
                <c:pt idx="812" formatCode="0.00">
                  <c:v>22.066666666666666</c:v>
                </c:pt>
                <c:pt idx="813" formatCode="0.00">
                  <c:v>22.066666666666666</c:v>
                </c:pt>
                <c:pt idx="814" formatCode="0.00">
                  <c:v>22.066666666666666</c:v>
                </c:pt>
                <c:pt idx="815" formatCode="0.00">
                  <c:v>22.066666666666666</c:v>
                </c:pt>
                <c:pt idx="816" formatCode="0.00">
                  <c:v>22.1</c:v>
                </c:pt>
                <c:pt idx="817" formatCode="0.00">
                  <c:v>22.1</c:v>
                </c:pt>
                <c:pt idx="818" formatCode="0.00">
                  <c:v>22.1</c:v>
                </c:pt>
                <c:pt idx="819" formatCode="0.00">
                  <c:v>22.1</c:v>
                </c:pt>
                <c:pt idx="820" formatCode="0.00">
                  <c:v>22.1</c:v>
                </c:pt>
                <c:pt idx="821" formatCode="0.00">
                  <c:v>22.1</c:v>
                </c:pt>
                <c:pt idx="822" formatCode="0.00">
                  <c:v>22.1</c:v>
                </c:pt>
                <c:pt idx="823" formatCode="0.00">
                  <c:v>22.133333333333333</c:v>
                </c:pt>
                <c:pt idx="824" formatCode="0.00">
                  <c:v>22.133333333333333</c:v>
                </c:pt>
                <c:pt idx="825" formatCode="0.00">
                  <c:v>22.133333333333333</c:v>
                </c:pt>
                <c:pt idx="826" formatCode="0.00">
                  <c:v>22.133333333333333</c:v>
                </c:pt>
                <c:pt idx="827" formatCode="0.00">
                  <c:v>22.133333333333333</c:v>
                </c:pt>
                <c:pt idx="828" formatCode="0.00">
                  <c:v>22.133333333333333</c:v>
                </c:pt>
                <c:pt idx="829" formatCode="0.00">
                  <c:v>22.133333333333333</c:v>
                </c:pt>
                <c:pt idx="830" formatCode="0.00">
                  <c:v>22.133333333333333</c:v>
                </c:pt>
                <c:pt idx="831" formatCode="0.00">
                  <c:v>22.166666666666668</c:v>
                </c:pt>
                <c:pt idx="832" formatCode="0.00">
                  <c:v>22.166666666666668</c:v>
                </c:pt>
                <c:pt idx="833" formatCode="0.00">
                  <c:v>22.166666666666668</c:v>
                </c:pt>
                <c:pt idx="834" formatCode="0.00">
                  <c:v>22.166666666666668</c:v>
                </c:pt>
                <c:pt idx="835" formatCode="0.00">
                  <c:v>22.166666666666668</c:v>
                </c:pt>
                <c:pt idx="836" formatCode="0.00">
                  <c:v>22.166666666666668</c:v>
                </c:pt>
                <c:pt idx="837" formatCode="0.00">
                  <c:v>22.166666666666668</c:v>
                </c:pt>
                <c:pt idx="838" formatCode="0.00">
                  <c:v>22.166666666666668</c:v>
                </c:pt>
                <c:pt idx="839" formatCode="0.00">
                  <c:v>22.166666666666668</c:v>
                </c:pt>
                <c:pt idx="840" formatCode="0.00">
                  <c:v>22.2</c:v>
                </c:pt>
                <c:pt idx="841" formatCode="0.00">
                  <c:v>22.233333333333334</c:v>
                </c:pt>
                <c:pt idx="842" formatCode="0.00">
                  <c:v>22.266666666666666</c:v>
                </c:pt>
                <c:pt idx="843" formatCode="0.00">
                  <c:v>22.266666666666666</c:v>
                </c:pt>
                <c:pt idx="844" formatCode="0.00">
                  <c:v>22.266666666666666</c:v>
                </c:pt>
                <c:pt idx="845" formatCode="0.00">
                  <c:v>22.266666666666666</c:v>
                </c:pt>
                <c:pt idx="846" formatCode="0.00">
                  <c:v>22.266666666666666</c:v>
                </c:pt>
                <c:pt idx="847" formatCode="0.00">
                  <c:v>22.266666666666666</c:v>
                </c:pt>
                <c:pt idx="848" formatCode="0.00">
                  <c:v>22.266666666666666</c:v>
                </c:pt>
                <c:pt idx="849" formatCode="0.00">
                  <c:v>22.266666666666666</c:v>
                </c:pt>
                <c:pt idx="850" formatCode="0.00">
                  <c:v>22.266666666666666</c:v>
                </c:pt>
                <c:pt idx="851" formatCode="0.00">
                  <c:v>22.266666666666666</c:v>
                </c:pt>
                <c:pt idx="852" formatCode="0.00">
                  <c:v>22.266666666666666</c:v>
                </c:pt>
                <c:pt idx="853" formatCode="0.00">
                  <c:v>22.266666666666666</c:v>
                </c:pt>
                <c:pt idx="854" formatCode="0.00">
                  <c:v>22.266666666666666</c:v>
                </c:pt>
                <c:pt idx="855" formatCode="0.00">
                  <c:v>22.266666666666666</c:v>
                </c:pt>
                <c:pt idx="856" formatCode="0.00">
                  <c:v>22.3</c:v>
                </c:pt>
                <c:pt idx="857" formatCode="0.00">
                  <c:v>22.3</c:v>
                </c:pt>
                <c:pt idx="858" formatCode="0.00">
                  <c:v>22.3</c:v>
                </c:pt>
                <c:pt idx="859" formatCode="0.00">
                  <c:v>22.3</c:v>
                </c:pt>
                <c:pt idx="860" formatCode="0.00">
                  <c:v>22.3</c:v>
                </c:pt>
                <c:pt idx="861" formatCode="0.00">
                  <c:v>22.333333333333332</c:v>
                </c:pt>
                <c:pt idx="862" formatCode="0.00">
                  <c:v>22.333333333333332</c:v>
                </c:pt>
                <c:pt idx="863" formatCode="0.00">
                  <c:v>22.333333333333332</c:v>
                </c:pt>
                <c:pt idx="864" formatCode="0.00">
                  <c:v>22.333333333333332</c:v>
                </c:pt>
                <c:pt idx="865" formatCode="0.00">
                  <c:v>22.333333333333332</c:v>
                </c:pt>
                <c:pt idx="866" formatCode="0.00">
                  <c:v>22.333333333333332</c:v>
                </c:pt>
                <c:pt idx="867" formatCode="0.00">
                  <c:v>22.333333333333332</c:v>
                </c:pt>
                <c:pt idx="868" formatCode="0.00">
                  <c:v>22.366666666666667</c:v>
                </c:pt>
                <c:pt idx="869" formatCode="0.00">
                  <c:v>22.366666666666667</c:v>
                </c:pt>
                <c:pt idx="870" formatCode="0.00">
                  <c:v>22.366666666666667</c:v>
                </c:pt>
                <c:pt idx="871" formatCode="0.00">
                  <c:v>22.366666666666667</c:v>
                </c:pt>
                <c:pt idx="872" formatCode="0.00">
                  <c:v>22.366666666666667</c:v>
                </c:pt>
                <c:pt idx="873" formatCode="0.00">
                  <c:v>22.366666666666667</c:v>
                </c:pt>
                <c:pt idx="874" formatCode="0.00">
                  <c:v>22.366666666666667</c:v>
                </c:pt>
                <c:pt idx="875" formatCode="0.00">
                  <c:v>22.366666666666667</c:v>
                </c:pt>
                <c:pt idx="876" formatCode="0.00">
                  <c:v>22.366666666666667</c:v>
                </c:pt>
                <c:pt idx="877" formatCode="0.00">
                  <c:v>22.4</c:v>
                </c:pt>
                <c:pt idx="878" formatCode="0.00">
                  <c:v>22.4</c:v>
                </c:pt>
                <c:pt idx="879" formatCode="0.00">
                  <c:v>22.4</c:v>
                </c:pt>
                <c:pt idx="880" formatCode="0.00">
                  <c:v>22.4</c:v>
                </c:pt>
                <c:pt idx="881" formatCode="0.00">
                  <c:v>22.4</c:v>
                </c:pt>
                <c:pt idx="882" formatCode="0.00">
                  <c:v>22.4</c:v>
                </c:pt>
                <c:pt idx="883" formatCode="0.00">
                  <c:v>22.4</c:v>
                </c:pt>
                <c:pt idx="884" formatCode="0.00">
                  <c:v>22.4</c:v>
                </c:pt>
                <c:pt idx="885" formatCode="0.00">
                  <c:v>22.466666666666665</c:v>
                </c:pt>
                <c:pt idx="886" formatCode="0.00">
                  <c:v>22.466666666666665</c:v>
                </c:pt>
                <c:pt idx="887" formatCode="0.00">
                  <c:v>22.466666666666665</c:v>
                </c:pt>
                <c:pt idx="888" formatCode="0.00">
                  <c:v>22.466666666666665</c:v>
                </c:pt>
                <c:pt idx="889" formatCode="0.00">
                  <c:v>22.5</c:v>
                </c:pt>
                <c:pt idx="890" formatCode="0.00">
                  <c:v>22.5</c:v>
                </c:pt>
                <c:pt idx="891" formatCode="0.00">
                  <c:v>22.5</c:v>
                </c:pt>
                <c:pt idx="892" formatCode="0.00">
                  <c:v>22.5</c:v>
                </c:pt>
                <c:pt idx="893" formatCode="0.00">
                  <c:v>22.5</c:v>
                </c:pt>
                <c:pt idx="894" formatCode="0.00">
                  <c:v>22.5</c:v>
                </c:pt>
                <c:pt idx="895" formatCode="0.00">
                  <c:v>22.5</c:v>
                </c:pt>
                <c:pt idx="896" formatCode="0.00">
                  <c:v>22.5</c:v>
                </c:pt>
                <c:pt idx="897" formatCode="0.00">
                  <c:v>22.5</c:v>
                </c:pt>
                <c:pt idx="898" formatCode="0.00">
                  <c:v>22.5</c:v>
                </c:pt>
                <c:pt idx="899" formatCode="0.00">
                  <c:v>22.533333333333335</c:v>
                </c:pt>
                <c:pt idx="900" formatCode="0.00">
                  <c:v>22.533333333333335</c:v>
                </c:pt>
                <c:pt idx="901" formatCode="0.00">
                  <c:v>22.533333333333335</c:v>
                </c:pt>
                <c:pt idx="902" formatCode="0.00">
                  <c:v>22.533333333333335</c:v>
                </c:pt>
                <c:pt idx="903" formatCode="0.00">
                  <c:v>22.533333333333335</c:v>
                </c:pt>
                <c:pt idx="904" formatCode="0.00">
                  <c:v>22.533333333333335</c:v>
                </c:pt>
                <c:pt idx="905" formatCode="0.00">
                  <c:v>22.533333333333335</c:v>
                </c:pt>
                <c:pt idx="906" formatCode="0.00">
                  <c:v>22.533333333333335</c:v>
                </c:pt>
                <c:pt idx="907" formatCode="0.00">
                  <c:v>22.566666666666666</c:v>
                </c:pt>
                <c:pt idx="908" formatCode="0.00">
                  <c:v>22.566666666666666</c:v>
                </c:pt>
                <c:pt idx="909" formatCode="0.00">
                  <c:v>22.566666666666666</c:v>
                </c:pt>
                <c:pt idx="910" formatCode="0.00">
                  <c:v>22.566666666666666</c:v>
                </c:pt>
                <c:pt idx="911" formatCode="0.00">
                  <c:v>22.566666666666666</c:v>
                </c:pt>
                <c:pt idx="912" formatCode="0.00">
                  <c:v>22.566666666666666</c:v>
                </c:pt>
                <c:pt idx="913" formatCode="0.00">
                  <c:v>22.566666666666666</c:v>
                </c:pt>
                <c:pt idx="914" formatCode="0.00">
                  <c:v>22.6</c:v>
                </c:pt>
                <c:pt idx="915" formatCode="0.00">
                  <c:v>22.6</c:v>
                </c:pt>
                <c:pt idx="916" formatCode="0.00">
                  <c:v>22.6</c:v>
                </c:pt>
                <c:pt idx="917" formatCode="0.00">
                  <c:v>22.6</c:v>
                </c:pt>
                <c:pt idx="918" formatCode="0.00">
                  <c:v>22.6</c:v>
                </c:pt>
                <c:pt idx="919" formatCode="0.00">
                  <c:v>22.6</c:v>
                </c:pt>
                <c:pt idx="920" formatCode="0.00">
                  <c:v>22.6</c:v>
                </c:pt>
                <c:pt idx="921" formatCode="0.00">
                  <c:v>22.6</c:v>
                </c:pt>
                <c:pt idx="922" formatCode="0.00">
                  <c:v>22.6</c:v>
                </c:pt>
                <c:pt idx="923" formatCode="0.00">
                  <c:v>22.633333333333333</c:v>
                </c:pt>
                <c:pt idx="924" formatCode="0.00">
                  <c:v>22.633333333333333</c:v>
                </c:pt>
                <c:pt idx="925" formatCode="0.00">
                  <c:v>22.633333333333333</c:v>
                </c:pt>
                <c:pt idx="926" formatCode="0.00">
                  <c:v>22.633333333333333</c:v>
                </c:pt>
                <c:pt idx="927" formatCode="0.00">
                  <c:v>22.633333333333333</c:v>
                </c:pt>
                <c:pt idx="928" formatCode="0.00">
                  <c:v>22.633333333333333</c:v>
                </c:pt>
                <c:pt idx="929" formatCode="0.00">
                  <c:v>22.633333333333333</c:v>
                </c:pt>
                <c:pt idx="930" formatCode="0.00">
                  <c:v>22.633333333333333</c:v>
                </c:pt>
                <c:pt idx="931" formatCode="0.00">
                  <c:v>22.633333333333333</c:v>
                </c:pt>
                <c:pt idx="932" formatCode="0.00">
                  <c:v>22.633333333333333</c:v>
                </c:pt>
                <c:pt idx="933" formatCode="0.00">
                  <c:v>22.633333333333333</c:v>
                </c:pt>
                <c:pt idx="934" formatCode="0.00">
                  <c:v>22.633333333333333</c:v>
                </c:pt>
                <c:pt idx="935" formatCode="0.00">
                  <c:v>22.633333333333333</c:v>
                </c:pt>
                <c:pt idx="936" formatCode="0.00">
                  <c:v>22.666666666666668</c:v>
                </c:pt>
                <c:pt idx="937" formatCode="0.00">
                  <c:v>22.666666666666668</c:v>
                </c:pt>
                <c:pt idx="938" formatCode="0.00">
                  <c:v>22.7</c:v>
                </c:pt>
                <c:pt idx="939" formatCode="0.00">
                  <c:v>22.7</c:v>
                </c:pt>
                <c:pt idx="940" formatCode="0.00">
                  <c:v>22.733333333333334</c:v>
                </c:pt>
                <c:pt idx="941" formatCode="0.00">
                  <c:v>22.733333333333334</c:v>
                </c:pt>
                <c:pt idx="942" formatCode="0.00">
                  <c:v>22.733333333333334</c:v>
                </c:pt>
                <c:pt idx="943" formatCode="0.00">
                  <c:v>22.733333333333334</c:v>
                </c:pt>
                <c:pt idx="944" formatCode="0.00">
                  <c:v>22.733333333333334</c:v>
                </c:pt>
                <c:pt idx="945" formatCode="0.00">
                  <c:v>22.733333333333334</c:v>
                </c:pt>
                <c:pt idx="946" formatCode="0.00">
                  <c:v>22.733333333333334</c:v>
                </c:pt>
                <c:pt idx="947" formatCode="0.00">
                  <c:v>22.733333333333334</c:v>
                </c:pt>
                <c:pt idx="948" formatCode="0.00">
                  <c:v>22.733333333333334</c:v>
                </c:pt>
                <c:pt idx="949" formatCode="0.00">
                  <c:v>22.733333333333334</c:v>
                </c:pt>
                <c:pt idx="950" formatCode="0.00">
                  <c:v>22.733333333333334</c:v>
                </c:pt>
                <c:pt idx="951" formatCode="0.00">
                  <c:v>22.733333333333334</c:v>
                </c:pt>
                <c:pt idx="952" formatCode="0.00">
                  <c:v>22.733333333333334</c:v>
                </c:pt>
                <c:pt idx="953" formatCode="0.00">
                  <c:v>22.733333333333334</c:v>
                </c:pt>
                <c:pt idx="954" formatCode="0.00">
                  <c:v>22.733333333333334</c:v>
                </c:pt>
                <c:pt idx="955" formatCode="0.00">
                  <c:v>22.733333333333334</c:v>
                </c:pt>
                <c:pt idx="956" formatCode="0.00">
                  <c:v>22.733333333333334</c:v>
                </c:pt>
                <c:pt idx="957" formatCode="0.00">
                  <c:v>22.733333333333334</c:v>
                </c:pt>
                <c:pt idx="958" formatCode="0.00">
                  <c:v>22.766666666666666</c:v>
                </c:pt>
                <c:pt idx="959" formatCode="0.00">
                  <c:v>22.766666666666666</c:v>
                </c:pt>
                <c:pt idx="960" formatCode="0.00">
                  <c:v>22.766666666666666</c:v>
                </c:pt>
                <c:pt idx="961" formatCode="0.00">
                  <c:v>22.766666666666666</c:v>
                </c:pt>
                <c:pt idx="962" formatCode="0.00">
                  <c:v>22.766666666666666</c:v>
                </c:pt>
                <c:pt idx="963" formatCode="0.00">
                  <c:v>22.766666666666666</c:v>
                </c:pt>
                <c:pt idx="964" formatCode="0.00">
                  <c:v>22.766666666666666</c:v>
                </c:pt>
                <c:pt idx="965" formatCode="0.00">
                  <c:v>22.766666666666666</c:v>
                </c:pt>
                <c:pt idx="966" formatCode="0.00">
                  <c:v>22.766666666666666</c:v>
                </c:pt>
                <c:pt idx="967" formatCode="0.00">
                  <c:v>22.8</c:v>
                </c:pt>
                <c:pt idx="968" formatCode="0.00">
                  <c:v>22.8</c:v>
                </c:pt>
                <c:pt idx="969" formatCode="0.00">
                  <c:v>22.8</c:v>
                </c:pt>
                <c:pt idx="970" formatCode="0.00">
                  <c:v>22.8</c:v>
                </c:pt>
                <c:pt idx="971" formatCode="0.00">
                  <c:v>22.8</c:v>
                </c:pt>
                <c:pt idx="972" formatCode="0.00">
                  <c:v>22.8</c:v>
                </c:pt>
                <c:pt idx="973" formatCode="0.00">
                  <c:v>22.8</c:v>
                </c:pt>
                <c:pt idx="974" formatCode="0.00">
                  <c:v>22.8</c:v>
                </c:pt>
                <c:pt idx="975" formatCode="0.00">
                  <c:v>22.8</c:v>
                </c:pt>
                <c:pt idx="976" formatCode="0.00">
                  <c:v>22.8</c:v>
                </c:pt>
                <c:pt idx="977" formatCode="0.00">
                  <c:v>22.8</c:v>
                </c:pt>
                <c:pt idx="978" formatCode="0.00">
                  <c:v>22.8</c:v>
                </c:pt>
                <c:pt idx="979" formatCode="0.00">
                  <c:v>22.8</c:v>
                </c:pt>
                <c:pt idx="980" formatCode="0.00">
                  <c:v>22.833333333333332</c:v>
                </c:pt>
                <c:pt idx="981" formatCode="0.00">
                  <c:v>22.833333333333332</c:v>
                </c:pt>
                <c:pt idx="982" formatCode="0.00">
                  <c:v>22.833333333333332</c:v>
                </c:pt>
                <c:pt idx="983" formatCode="0.00">
                  <c:v>22.833333333333332</c:v>
                </c:pt>
                <c:pt idx="984" formatCode="0.00">
                  <c:v>22.833333333333332</c:v>
                </c:pt>
                <c:pt idx="985" formatCode="0.00">
                  <c:v>22.866666666666667</c:v>
                </c:pt>
                <c:pt idx="986" formatCode="0.00">
                  <c:v>22.866666666666667</c:v>
                </c:pt>
                <c:pt idx="987" formatCode="0.00">
                  <c:v>22.866666666666667</c:v>
                </c:pt>
                <c:pt idx="988" formatCode="0.00">
                  <c:v>22.866666666666667</c:v>
                </c:pt>
                <c:pt idx="989" formatCode="0.00">
                  <c:v>22.866666666666667</c:v>
                </c:pt>
                <c:pt idx="990" formatCode="0.00">
                  <c:v>22.866666666666667</c:v>
                </c:pt>
                <c:pt idx="991" formatCode="0.00">
                  <c:v>22.866666666666667</c:v>
                </c:pt>
                <c:pt idx="992" formatCode="0.00">
                  <c:v>22.866666666666667</c:v>
                </c:pt>
                <c:pt idx="993" formatCode="0.00">
                  <c:v>22.866666666666667</c:v>
                </c:pt>
                <c:pt idx="994" formatCode="0.00">
                  <c:v>22.866666666666667</c:v>
                </c:pt>
                <c:pt idx="995" formatCode="0.00">
                  <c:v>22.866666666666667</c:v>
                </c:pt>
                <c:pt idx="996" formatCode="0.00">
                  <c:v>22.9</c:v>
                </c:pt>
                <c:pt idx="997" formatCode="0.00">
                  <c:v>22.933333333333334</c:v>
                </c:pt>
                <c:pt idx="998" formatCode="0.00">
                  <c:v>22.933333333333334</c:v>
                </c:pt>
                <c:pt idx="999" formatCode="0.00">
                  <c:v>22.966666666666665</c:v>
                </c:pt>
                <c:pt idx="1000" formatCode="0.00">
                  <c:v>22.966666666666665</c:v>
                </c:pt>
                <c:pt idx="1001" formatCode="0.00">
                  <c:v>22.966666666666665</c:v>
                </c:pt>
                <c:pt idx="1002" formatCode="0.00">
                  <c:v>22.966666666666665</c:v>
                </c:pt>
                <c:pt idx="1003" formatCode="0.00">
                  <c:v>22.966666666666665</c:v>
                </c:pt>
                <c:pt idx="1004" formatCode="0.00">
                  <c:v>22.966666666666665</c:v>
                </c:pt>
                <c:pt idx="1005" formatCode="0.00">
                  <c:v>22.966666666666665</c:v>
                </c:pt>
                <c:pt idx="1006" formatCode="0.00">
                  <c:v>22.966666666666665</c:v>
                </c:pt>
                <c:pt idx="1007" formatCode="0.00">
                  <c:v>22.966666666666665</c:v>
                </c:pt>
                <c:pt idx="1008" formatCode="0.00">
                  <c:v>22.966666666666665</c:v>
                </c:pt>
                <c:pt idx="1009" formatCode="0.00">
                  <c:v>22.966666666666665</c:v>
                </c:pt>
                <c:pt idx="1010" formatCode="0.00">
                  <c:v>23</c:v>
                </c:pt>
                <c:pt idx="1011" formatCode="0.00">
                  <c:v>23</c:v>
                </c:pt>
                <c:pt idx="1012" formatCode="0.00">
                  <c:v>23</c:v>
                </c:pt>
                <c:pt idx="1013" formatCode="0.00">
                  <c:v>23</c:v>
                </c:pt>
                <c:pt idx="1014" formatCode="0.00">
                  <c:v>23</c:v>
                </c:pt>
                <c:pt idx="1015" formatCode="0.00">
                  <c:v>23</c:v>
                </c:pt>
                <c:pt idx="1016" formatCode="0.00">
                  <c:v>23</c:v>
                </c:pt>
                <c:pt idx="1017" formatCode="0.00">
                  <c:v>23</c:v>
                </c:pt>
                <c:pt idx="1018" formatCode="0.00">
                  <c:v>23.033333333333335</c:v>
                </c:pt>
                <c:pt idx="1019" formatCode="0.00">
                  <c:v>23.033333333333335</c:v>
                </c:pt>
                <c:pt idx="1020" formatCode="0.00">
                  <c:v>23.033333333333335</c:v>
                </c:pt>
                <c:pt idx="1021" formatCode="0.00">
                  <c:v>23.033333333333335</c:v>
                </c:pt>
                <c:pt idx="1022" formatCode="0.00">
                  <c:v>23.033333333333335</c:v>
                </c:pt>
                <c:pt idx="1023" formatCode="0.00">
                  <c:v>23.033333333333335</c:v>
                </c:pt>
                <c:pt idx="1024" formatCode="0.00">
                  <c:v>23.066666666666666</c:v>
                </c:pt>
                <c:pt idx="1025" formatCode="0.00">
                  <c:v>23.066666666666666</c:v>
                </c:pt>
                <c:pt idx="1026" formatCode="0.00">
                  <c:v>23.066666666666666</c:v>
                </c:pt>
                <c:pt idx="1027" formatCode="0.00">
                  <c:v>23.066666666666666</c:v>
                </c:pt>
                <c:pt idx="1028" formatCode="0.00">
                  <c:v>23.066666666666666</c:v>
                </c:pt>
                <c:pt idx="1029" formatCode="0.00">
                  <c:v>23.066666666666666</c:v>
                </c:pt>
                <c:pt idx="1030" formatCode="0.00">
                  <c:v>23.066666666666666</c:v>
                </c:pt>
                <c:pt idx="1031" formatCode="0.00">
                  <c:v>23.066666666666666</c:v>
                </c:pt>
                <c:pt idx="1032" formatCode="0.00">
                  <c:v>23.1</c:v>
                </c:pt>
                <c:pt idx="1033" formatCode="0.00">
                  <c:v>23.1</c:v>
                </c:pt>
                <c:pt idx="1034" formatCode="0.00">
                  <c:v>23.1</c:v>
                </c:pt>
                <c:pt idx="1035" formatCode="0.00">
                  <c:v>23.1</c:v>
                </c:pt>
                <c:pt idx="1036" formatCode="0.00">
                  <c:v>23.1</c:v>
                </c:pt>
                <c:pt idx="1037" formatCode="0.00">
                  <c:v>23.1</c:v>
                </c:pt>
                <c:pt idx="1038" formatCode="0.00">
                  <c:v>23.1</c:v>
                </c:pt>
                <c:pt idx="1039" formatCode="0.00">
                  <c:v>23.1</c:v>
                </c:pt>
                <c:pt idx="1040" formatCode="0.00">
                  <c:v>23.133333333333333</c:v>
                </c:pt>
                <c:pt idx="1041" formatCode="0.00">
                  <c:v>23.2</c:v>
                </c:pt>
                <c:pt idx="1042" formatCode="0.00">
                  <c:v>23.2</c:v>
                </c:pt>
                <c:pt idx="1043" formatCode="0.00">
                  <c:v>23.2</c:v>
                </c:pt>
                <c:pt idx="1044" formatCode="0.00">
                  <c:v>23.2</c:v>
                </c:pt>
                <c:pt idx="1045" formatCode="0.00">
                  <c:v>23.2</c:v>
                </c:pt>
                <c:pt idx="1046" formatCode="0.00">
                  <c:v>23.2</c:v>
                </c:pt>
                <c:pt idx="1047" formatCode="0.00">
                  <c:v>23.2</c:v>
                </c:pt>
                <c:pt idx="1048" formatCode="0.00">
                  <c:v>23.2</c:v>
                </c:pt>
                <c:pt idx="1049" formatCode="0.00">
                  <c:v>23.2</c:v>
                </c:pt>
                <c:pt idx="1050" formatCode="0.00">
                  <c:v>23.2</c:v>
                </c:pt>
                <c:pt idx="1051" formatCode="0.00">
                  <c:v>23.233333333333334</c:v>
                </c:pt>
                <c:pt idx="1052" formatCode="0.00">
                  <c:v>23.233333333333334</c:v>
                </c:pt>
                <c:pt idx="1053" formatCode="0.00">
                  <c:v>23.233333333333334</c:v>
                </c:pt>
                <c:pt idx="1054" formatCode="0.00">
                  <c:v>23.233333333333334</c:v>
                </c:pt>
                <c:pt idx="1055" formatCode="0.00">
                  <c:v>23.233333333333334</c:v>
                </c:pt>
                <c:pt idx="1056" formatCode="0.00">
                  <c:v>23.233333333333334</c:v>
                </c:pt>
                <c:pt idx="1057" formatCode="0.00">
                  <c:v>23.233333333333334</c:v>
                </c:pt>
                <c:pt idx="1058" formatCode="0.00">
                  <c:v>23.233333333333334</c:v>
                </c:pt>
                <c:pt idx="1059" formatCode="0.00">
                  <c:v>23.233333333333334</c:v>
                </c:pt>
                <c:pt idx="1060" formatCode="0.00">
                  <c:v>23.266666666666666</c:v>
                </c:pt>
                <c:pt idx="1061" formatCode="0.00">
                  <c:v>23.266666666666666</c:v>
                </c:pt>
                <c:pt idx="1062" formatCode="0.00">
                  <c:v>23.266666666666666</c:v>
                </c:pt>
                <c:pt idx="1063" formatCode="0.00">
                  <c:v>23.266666666666666</c:v>
                </c:pt>
                <c:pt idx="1064" formatCode="0.00">
                  <c:v>23.266666666666666</c:v>
                </c:pt>
                <c:pt idx="1065" formatCode="0.00">
                  <c:v>23.266666666666666</c:v>
                </c:pt>
                <c:pt idx="1066" formatCode="0.00">
                  <c:v>23.266666666666666</c:v>
                </c:pt>
                <c:pt idx="1067" formatCode="0.00">
                  <c:v>23.266666666666666</c:v>
                </c:pt>
                <c:pt idx="1068" formatCode="0.00">
                  <c:v>23.3</c:v>
                </c:pt>
                <c:pt idx="1069" formatCode="0.00">
                  <c:v>23.3</c:v>
                </c:pt>
                <c:pt idx="1070" formatCode="0.00">
                  <c:v>23.3</c:v>
                </c:pt>
                <c:pt idx="1071" formatCode="0.00">
                  <c:v>23.3</c:v>
                </c:pt>
                <c:pt idx="1072" formatCode="0.00">
                  <c:v>23.3</c:v>
                </c:pt>
                <c:pt idx="1073" formatCode="0.00">
                  <c:v>23.3</c:v>
                </c:pt>
                <c:pt idx="1074" formatCode="0.00">
                  <c:v>23.3</c:v>
                </c:pt>
                <c:pt idx="1075" formatCode="0.00">
                  <c:v>23.3</c:v>
                </c:pt>
                <c:pt idx="1076" formatCode="0.00">
                  <c:v>23.3</c:v>
                </c:pt>
                <c:pt idx="1077" formatCode="0.00">
                  <c:v>23.3</c:v>
                </c:pt>
                <c:pt idx="1078" formatCode="0.00">
                  <c:v>23.333333333333332</c:v>
                </c:pt>
                <c:pt idx="1079" formatCode="0.00">
                  <c:v>23.333333333333332</c:v>
                </c:pt>
                <c:pt idx="1080" formatCode="0.00">
                  <c:v>23.333333333333332</c:v>
                </c:pt>
                <c:pt idx="1081" formatCode="0.00">
                  <c:v>23.333333333333332</c:v>
                </c:pt>
                <c:pt idx="1082" formatCode="0.00">
                  <c:v>23.333333333333332</c:v>
                </c:pt>
                <c:pt idx="1083" formatCode="0.00">
                  <c:v>23.333333333333332</c:v>
                </c:pt>
                <c:pt idx="1084" formatCode="0.00">
                  <c:v>23.333333333333332</c:v>
                </c:pt>
                <c:pt idx="1085" formatCode="0.00">
                  <c:v>23.366666666666667</c:v>
                </c:pt>
                <c:pt idx="1086" formatCode="0.00">
                  <c:v>23.366666666666667</c:v>
                </c:pt>
                <c:pt idx="1087" formatCode="0.00">
                  <c:v>23.366666666666667</c:v>
                </c:pt>
                <c:pt idx="1088" formatCode="0.00">
                  <c:v>23.433333333333334</c:v>
                </c:pt>
                <c:pt idx="1089" formatCode="0.00">
                  <c:v>23.433333333333334</c:v>
                </c:pt>
                <c:pt idx="1090" formatCode="0.00">
                  <c:v>23.433333333333334</c:v>
                </c:pt>
                <c:pt idx="1091" formatCode="0.00">
                  <c:v>23.433333333333334</c:v>
                </c:pt>
                <c:pt idx="1092" formatCode="0.00">
                  <c:v>23.433333333333334</c:v>
                </c:pt>
                <c:pt idx="1093" formatCode="0.00">
                  <c:v>23.433333333333334</c:v>
                </c:pt>
                <c:pt idx="1094" formatCode="0.00">
                  <c:v>23.433333333333334</c:v>
                </c:pt>
                <c:pt idx="1095" formatCode="0.00">
                  <c:v>23.433333333333334</c:v>
                </c:pt>
                <c:pt idx="1096" formatCode="0.00">
                  <c:v>23.433333333333334</c:v>
                </c:pt>
                <c:pt idx="1097" formatCode="0.00">
                  <c:v>23.433333333333334</c:v>
                </c:pt>
                <c:pt idx="1098" formatCode="0.00">
                  <c:v>23.433333333333334</c:v>
                </c:pt>
                <c:pt idx="1099" formatCode="0.00">
                  <c:v>23.466666666666665</c:v>
                </c:pt>
                <c:pt idx="1100" formatCode="0.00">
                  <c:v>23.466666666666665</c:v>
                </c:pt>
                <c:pt idx="1101" formatCode="0.00">
                  <c:v>23.466666666666665</c:v>
                </c:pt>
                <c:pt idx="1102" formatCode="0.00">
                  <c:v>23.466666666666665</c:v>
                </c:pt>
                <c:pt idx="1103" formatCode="0.00">
                  <c:v>23.466666666666665</c:v>
                </c:pt>
                <c:pt idx="1104" formatCode="0.00">
                  <c:v>23.466666666666665</c:v>
                </c:pt>
                <c:pt idx="1105" formatCode="0.00">
                  <c:v>23.466666666666665</c:v>
                </c:pt>
                <c:pt idx="1106" formatCode="0.00">
                  <c:v>23.466666666666665</c:v>
                </c:pt>
                <c:pt idx="1107" formatCode="0.00">
                  <c:v>23.466666666666665</c:v>
                </c:pt>
                <c:pt idx="1108" formatCode="0.00">
                  <c:v>23.466666666666665</c:v>
                </c:pt>
                <c:pt idx="1109" formatCode="0.00">
                  <c:v>23.466666666666665</c:v>
                </c:pt>
                <c:pt idx="1110" formatCode="0.00">
                  <c:v>23.466666666666665</c:v>
                </c:pt>
                <c:pt idx="1111" formatCode="0.00">
                  <c:v>23.5</c:v>
                </c:pt>
                <c:pt idx="1112" formatCode="0.00">
                  <c:v>23.5</c:v>
                </c:pt>
                <c:pt idx="1113" formatCode="0.00">
                  <c:v>23.5</c:v>
                </c:pt>
                <c:pt idx="1114" formatCode="0.00">
                  <c:v>23.5</c:v>
                </c:pt>
                <c:pt idx="1115" formatCode="0.00">
                  <c:v>23.5</c:v>
                </c:pt>
                <c:pt idx="1116" formatCode="0.00">
                  <c:v>23.5</c:v>
                </c:pt>
                <c:pt idx="1117" formatCode="0.00">
                  <c:v>23.5</c:v>
                </c:pt>
                <c:pt idx="1118" formatCode="0.00">
                  <c:v>23.5</c:v>
                </c:pt>
                <c:pt idx="1119" formatCode="0.00">
                  <c:v>23.533333333333335</c:v>
                </c:pt>
                <c:pt idx="1120" formatCode="0.00">
                  <c:v>23.533333333333335</c:v>
                </c:pt>
                <c:pt idx="1121" formatCode="0.00">
                  <c:v>23.533333333333335</c:v>
                </c:pt>
                <c:pt idx="1122" formatCode="0.00">
                  <c:v>23.533333333333335</c:v>
                </c:pt>
                <c:pt idx="1123" formatCode="0.00">
                  <c:v>23.533333333333335</c:v>
                </c:pt>
                <c:pt idx="1124" formatCode="0.00">
                  <c:v>23.533333333333335</c:v>
                </c:pt>
                <c:pt idx="1125" formatCode="0.00">
                  <c:v>23.533333333333335</c:v>
                </c:pt>
                <c:pt idx="1126" formatCode="0.00">
                  <c:v>23.533333333333335</c:v>
                </c:pt>
                <c:pt idx="1127" formatCode="0.00">
                  <c:v>23.533333333333335</c:v>
                </c:pt>
                <c:pt idx="1128" formatCode="0.00">
                  <c:v>23.566666666666666</c:v>
                </c:pt>
                <c:pt idx="1129" formatCode="0.00">
                  <c:v>23.566666666666666</c:v>
                </c:pt>
                <c:pt idx="1130" formatCode="0.00">
                  <c:v>23.566666666666666</c:v>
                </c:pt>
                <c:pt idx="1131" formatCode="0.00">
                  <c:v>23.566666666666666</c:v>
                </c:pt>
                <c:pt idx="1132" formatCode="0.00">
                  <c:v>23.566666666666666</c:v>
                </c:pt>
                <c:pt idx="1133" formatCode="0.00">
                  <c:v>23.566666666666666</c:v>
                </c:pt>
                <c:pt idx="1134" formatCode="0.00">
                  <c:v>23.566666666666666</c:v>
                </c:pt>
                <c:pt idx="1135" formatCode="0.00">
                  <c:v>23.566666666666666</c:v>
                </c:pt>
                <c:pt idx="1136" formatCode="0.00">
                  <c:v>23.566666666666666</c:v>
                </c:pt>
                <c:pt idx="1137" formatCode="0.00">
                  <c:v>23.566666666666666</c:v>
                </c:pt>
                <c:pt idx="1138" formatCode="0.00">
                  <c:v>23.566666666666666</c:v>
                </c:pt>
                <c:pt idx="1139" formatCode="0.00">
                  <c:v>23.6</c:v>
                </c:pt>
                <c:pt idx="1140" formatCode="0.00">
                  <c:v>23.6</c:v>
                </c:pt>
                <c:pt idx="1141" formatCode="0.00">
                  <c:v>23.6</c:v>
                </c:pt>
                <c:pt idx="1142" formatCode="0.00">
                  <c:v>23.633333333333333</c:v>
                </c:pt>
                <c:pt idx="1143" formatCode="0.00">
                  <c:v>23.666666666666668</c:v>
                </c:pt>
                <c:pt idx="1144" formatCode="0.00">
                  <c:v>23.666666666666668</c:v>
                </c:pt>
                <c:pt idx="1145" formatCode="0.00">
                  <c:v>23.666666666666668</c:v>
                </c:pt>
                <c:pt idx="1146" formatCode="0.00">
                  <c:v>23.666666666666668</c:v>
                </c:pt>
                <c:pt idx="1147" formatCode="0.00">
                  <c:v>23.666666666666668</c:v>
                </c:pt>
                <c:pt idx="1148" formatCode="0.00">
                  <c:v>23.666666666666668</c:v>
                </c:pt>
                <c:pt idx="1149" formatCode="0.00">
                  <c:v>23.666666666666668</c:v>
                </c:pt>
                <c:pt idx="1150" formatCode="0.00">
                  <c:v>23.666666666666668</c:v>
                </c:pt>
                <c:pt idx="1151" formatCode="0.00">
                  <c:v>23.666666666666668</c:v>
                </c:pt>
                <c:pt idx="1152" formatCode="0.00">
                  <c:v>23.666666666666668</c:v>
                </c:pt>
                <c:pt idx="1153" formatCode="0.00">
                  <c:v>23.666666666666668</c:v>
                </c:pt>
                <c:pt idx="1154" formatCode="0.00">
                  <c:v>23.666666666666668</c:v>
                </c:pt>
                <c:pt idx="1155" formatCode="0.00">
                  <c:v>23.666666666666668</c:v>
                </c:pt>
                <c:pt idx="1156" formatCode="0.00">
                  <c:v>23.666666666666668</c:v>
                </c:pt>
                <c:pt idx="1157" formatCode="0.00">
                  <c:v>23.666666666666668</c:v>
                </c:pt>
                <c:pt idx="1158" formatCode="0.00">
                  <c:v>23.7</c:v>
                </c:pt>
                <c:pt idx="1159" formatCode="0.00">
                  <c:v>23.7</c:v>
                </c:pt>
                <c:pt idx="1160" formatCode="0.00">
                  <c:v>23.7</c:v>
                </c:pt>
                <c:pt idx="1161" formatCode="0.00">
                  <c:v>23.7</c:v>
                </c:pt>
                <c:pt idx="1162" formatCode="0.00">
                  <c:v>23.7</c:v>
                </c:pt>
                <c:pt idx="1163" formatCode="0.00">
                  <c:v>23.7</c:v>
                </c:pt>
                <c:pt idx="1164" formatCode="0.00">
                  <c:v>23.7</c:v>
                </c:pt>
                <c:pt idx="1165" formatCode="0.00">
                  <c:v>23.733333333333334</c:v>
                </c:pt>
                <c:pt idx="1166" formatCode="0.00">
                  <c:v>23.733333333333334</c:v>
                </c:pt>
                <c:pt idx="1167" formatCode="0.00">
                  <c:v>23.733333333333334</c:v>
                </c:pt>
                <c:pt idx="1168" formatCode="0.00">
                  <c:v>23.733333333333334</c:v>
                </c:pt>
                <c:pt idx="1169" formatCode="0.00">
                  <c:v>23.733333333333334</c:v>
                </c:pt>
                <c:pt idx="1170" formatCode="0.00">
                  <c:v>23.733333333333334</c:v>
                </c:pt>
                <c:pt idx="1171" formatCode="0.00">
                  <c:v>23.733333333333334</c:v>
                </c:pt>
                <c:pt idx="1172" formatCode="0.00">
                  <c:v>23.733333333333334</c:v>
                </c:pt>
                <c:pt idx="1173" formatCode="0.00">
                  <c:v>23.733333333333334</c:v>
                </c:pt>
                <c:pt idx="1174" formatCode="0.00">
                  <c:v>23.766666666666666</c:v>
                </c:pt>
                <c:pt idx="1175" formatCode="0.00">
                  <c:v>23.766666666666666</c:v>
                </c:pt>
                <c:pt idx="1176" formatCode="0.00">
                  <c:v>23.766666666666666</c:v>
                </c:pt>
                <c:pt idx="1177" formatCode="0.00">
                  <c:v>23.766666666666666</c:v>
                </c:pt>
                <c:pt idx="1178" formatCode="0.00">
                  <c:v>23.766666666666666</c:v>
                </c:pt>
                <c:pt idx="1179" formatCode="0.00">
                  <c:v>23.766666666666666</c:v>
                </c:pt>
                <c:pt idx="1180" formatCode="0.00">
                  <c:v>23.766666666666666</c:v>
                </c:pt>
                <c:pt idx="1181" formatCode="0.00">
                  <c:v>23.766666666666666</c:v>
                </c:pt>
                <c:pt idx="1182" formatCode="0.00">
                  <c:v>23.766666666666666</c:v>
                </c:pt>
                <c:pt idx="1183" formatCode="0.00">
                  <c:v>23.766666666666666</c:v>
                </c:pt>
                <c:pt idx="1184" formatCode="0.00">
                  <c:v>23.8</c:v>
                </c:pt>
                <c:pt idx="1185" formatCode="0.00">
                  <c:v>23.8</c:v>
                </c:pt>
                <c:pt idx="1186" formatCode="0.00">
                  <c:v>23.8</c:v>
                </c:pt>
                <c:pt idx="1187" formatCode="0.00">
                  <c:v>23.8</c:v>
                </c:pt>
                <c:pt idx="1188" formatCode="0.00">
                  <c:v>23.8</c:v>
                </c:pt>
                <c:pt idx="1189" formatCode="0.00">
                  <c:v>23.8</c:v>
                </c:pt>
                <c:pt idx="1190" formatCode="0.00">
                  <c:v>23.8</c:v>
                </c:pt>
                <c:pt idx="1191" formatCode="0.00">
                  <c:v>23.8</c:v>
                </c:pt>
                <c:pt idx="1192" formatCode="0.00">
                  <c:v>23.8</c:v>
                </c:pt>
                <c:pt idx="1193" formatCode="0.00">
                  <c:v>23.8</c:v>
                </c:pt>
                <c:pt idx="1194" formatCode="0.00">
                  <c:v>23.833333333333332</c:v>
                </c:pt>
                <c:pt idx="1195" formatCode="0.00">
                  <c:v>23.833333333333332</c:v>
                </c:pt>
                <c:pt idx="1196" formatCode="0.00">
                  <c:v>23.9</c:v>
                </c:pt>
                <c:pt idx="1197" formatCode="0.00">
                  <c:v>23.9</c:v>
                </c:pt>
                <c:pt idx="1198" formatCode="0.00">
                  <c:v>23.9</c:v>
                </c:pt>
                <c:pt idx="1199" formatCode="0.00">
                  <c:v>23.9</c:v>
                </c:pt>
                <c:pt idx="1200" formatCode="0.00">
                  <c:v>23.9</c:v>
                </c:pt>
                <c:pt idx="1201" formatCode="0.00">
                  <c:v>23.9</c:v>
                </c:pt>
                <c:pt idx="1202" formatCode="0.00">
                  <c:v>23.9</c:v>
                </c:pt>
                <c:pt idx="1203" formatCode="0.00">
                  <c:v>23.9</c:v>
                </c:pt>
                <c:pt idx="1204" formatCode="0.00">
                  <c:v>23.9</c:v>
                </c:pt>
                <c:pt idx="1205" formatCode="0.00">
                  <c:v>23.9</c:v>
                </c:pt>
                <c:pt idx="1206" formatCode="0.00">
                  <c:v>23.9</c:v>
                </c:pt>
                <c:pt idx="1207" formatCode="0.00">
                  <c:v>23.933333333333334</c:v>
                </c:pt>
                <c:pt idx="1208" formatCode="0.00">
                  <c:v>23.933333333333334</c:v>
                </c:pt>
                <c:pt idx="1209" formatCode="0.00">
                  <c:v>23.933333333333334</c:v>
                </c:pt>
                <c:pt idx="1210" formatCode="0.00">
                  <c:v>23.933333333333334</c:v>
                </c:pt>
                <c:pt idx="1211" formatCode="0.00">
                  <c:v>23.933333333333334</c:v>
                </c:pt>
                <c:pt idx="1212" formatCode="0.00">
                  <c:v>23.933333333333334</c:v>
                </c:pt>
                <c:pt idx="1213" formatCode="0.00">
                  <c:v>23.933333333333334</c:v>
                </c:pt>
                <c:pt idx="1214" formatCode="0.00">
                  <c:v>23.933333333333334</c:v>
                </c:pt>
                <c:pt idx="1215" formatCode="0.00">
                  <c:v>23.933333333333334</c:v>
                </c:pt>
                <c:pt idx="1216" formatCode="0.00">
                  <c:v>23.933333333333334</c:v>
                </c:pt>
                <c:pt idx="1217" formatCode="0.00">
                  <c:v>23.933333333333334</c:v>
                </c:pt>
                <c:pt idx="1218" formatCode="0.00">
                  <c:v>23.966666666666665</c:v>
                </c:pt>
                <c:pt idx="1219" formatCode="0.00">
                  <c:v>23.966666666666665</c:v>
                </c:pt>
                <c:pt idx="1220" formatCode="0.00">
                  <c:v>23.966666666666665</c:v>
                </c:pt>
                <c:pt idx="1221" formatCode="0.00">
                  <c:v>23.966666666666665</c:v>
                </c:pt>
                <c:pt idx="1222" formatCode="0.00">
                  <c:v>23.966666666666665</c:v>
                </c:pt>
                <c:pt idx="1223" formatCode="0.00">
                  <c:v>23.966666666666665</c:v>
                </c:pt>
                <c:pt idx="1224" formatCode="0.00">
                  <c:v>23.966666666666665</c:v>
                </c:pt>
                <c:pt idx="1225" formatCode="0.00">
                  <c:v>23.966666666666665</c:v>
                </c:pt>
                <c:pt idx="1226" formatCode="0.00">
                  <c:v>23.966666666666665</c:v>
                </c:pt>
                <c:pt idx="1227" formatCode="0.00">
                  <c:v>24</c:v>
                </c:pt>
                <c:pt idx="1228" formatCode="0.00">
                  <c:v>24</c:v>
                </c:pt>
                <c:pt idx="1229" formatCode="0.00">
                  <c:v>24</c:v>
                </c:pt>
                <c:pt idx="1230" formatCode="0.00">
                  <c:v>24</c:v>
                </c:pt>
                <c:pt idx="1231" formatCode="0.00">
                  <c:v>24</c:v>
                </c:pt>
                <c:pt idx="1232" formatCode="0.00">
                  <c:v>24</c:v>
                </c:pt>
                <c:pt idx="1233" formatCode="0.00">
                  <c:v>24</c:v>
                </c:pt>
                <c:pt idx="1234" formatCode="0.00">
                  <c:v>24</c:v>
                </c:pt>
                <c:pt idx="1235" formatCode="0.00">
                  <c:v>24.033333333333335</c:v>
                </c:pt>
                <c:pt idx="1236" formatCode="0.00">
                  <c:v>24.033333333333335</c:v>
                </c:pt>
                <c:pt idx="1237" formatCode="0.00">
                  <c:v>24.033333333333335</c:v>
                </c:pt>
                <c:pt idx="1238" formatCode="0.00">
                  <c:v>24.033333333333335</c:v>
                </c:pt>
                <c:pt idx="1239" formatCode="0.00">
                  <c:v>24.033333333333335</c:v>
                </c:pt>
                <c:pt idx="1240" formatCode="0.00">
                  <c:v>24.033333333333335</c:v>
                </c:pt>
                <c:pt idx="1241" formatCode="0.00">
                  <c:v>24.033333333333335</c:v>
                </c:pt>
                <c:pt idx="1242" formatCode="0.00">
                  <c:v>24.033333333333335</c:v>
                </c:pt>
                <c:pt idx="1243" formatCode="0.00">
                  <c:v>24.033333333333335</c:v>
                </c:pt>
                <c:pt idx="1244" formatCode="0.00">
                  <c:v>24.066666666666666</c:v>
                </c:pt>
                <c:pt idx="1245" formatCode="0.00">
                  <c:v>24.066666666666666</c:v>
                </c:pt>
                <c:pt idx="1246" formatCode="0.00">
                  <c:v>24.066666666666666</c:v>
                </c:pt>
                <c:pt idx="1247" formatCode="0.00">
                  <c:v>24.066666666666666</c:v>
                </c:pt>
                <c:pt idx="1248" formatCode="0.00">
                  <c:v>24.1</c:v>
                </c:pt>
                <c:pt idx="1249" formatCode="0.00">
                  <c:v>24.1</c:v>
                </c:pt>
                <c:pt idx="1250" formatCode="0.00">
                  <c:v>24.1</c:v>
                </c:pt>
                <c:pt idx="1251" formatCode="0.00">
                  <c:v>24.133333333333333</c:v>
                </c:pt>
                <c:pt idx="1252" formatCode="0.00">
                  <c:v>24.133333333333333</c:v>
                </c:pt>
                <c:pt idx="1253" formatCode="0.00">
                  <c:v>24.133333333333333</c:v>
                </c:pt>
                <c:pt idx="1254" formatCode="0.00">
                  <c:v>24.133333333333333</c:v>
                </c:pt>
                <c:pt idx="1255" formatCode="0.00">
                  <c:v>24.133333333333333</c:v>
                </c:pt>
                <c:pt idx="1256" formatCode="0.00">
                  <c:v>24.133333333333333</c:v>
                </c:pt>
                <c:pt idx="1257" formatCode="0.00">
                  <c:v>24.133333333333333</c:v>
                </c:pt>
                <c:pt idx="1258" formatCode="0.00">
                  <c:v>24.133333333333333</c:v>
                </c:pt>
                <c:pt idx="1259" formatCode="0.00">
                  <c:v>24.166666666666668</c:v>
                </c:pt>
                <c:pt idx="1260" formatCode="0.00">
                  <c:v>24.166666666666668</c:v>
                </c:pt>
                <c:pt idx="1261" formatCode="0.00">
                  <c:v>24.166666666666668</c:v>
                </c:pt>
                <c:pt idx="1262" formatCode="0.00">
                  <c:v>24.166666666666668</c:v>
                </c:pt>
                <c:pt idx="1263" formatCode="0.00">
                  <c:v>24.166666666666668</c:v>
                </c:pt>
                <c:pt idx="1264" formatCode="0.00">
                  <c:v>24.166666666666668</c:v>
                </c:pt>
                <c:pt idx="1265" formatCode="0.00">
                  <c:v>24.166666666666668</c:v>
                </c:pt>
                <c:pt idx="1266" formatCode="0.00">
                  <c:v>24.2</c:v>
                </c:pt>
                <c:pt idx="1267" formatCode="0.00">
                  <c:v>24.2</c:v>
                </c:pt>
                <c:pt idx="1268" formatCode="0.00">
                  <c:v>24.2</c:v>
                </c:pt>
                <c:pt idx="1269" formatCode="0.00">
                  <c:v>24.2</c:v>
                </c:pt>
                <c:pt idx="1270" formatCode="0.00">
                  <c:v>24.2</c:v>
                </c:pt>
                <c:pt idx="1271" formatCode="0.00">
                  <c:v>24.2</c:v>
                </c:pt>
                <c:pt idx="1272" formatCode="0.00">
                  <c:v>24.2</c:v>
                </c:pt>
                <c:pt idx="1273" formatCode="0.00">
                  <c:v>24.2</c:v>
                </c:pt>
                <c:pt idx="1274" formatCode="0.00">
                  <c:v>24.2</c:v>
                </c:pt>
                <c:pt idx="1275" formatCode="0.00">
                  <c:v>24.233333333333334</c:v>
                </c:pt>
                <c:pt idx="1276" formatCode="0.00">
                  <c:v>24.233333333333334</c:v>
                </c:pt>
                <c:pt idx="1277" formatCode="0.00">
                  <c:v>24.233333333333334</c:v>
                </c:pt>
                <c:pt idx="1278" formatCode="0.00">
                  <c:v>24.233333333333334</c:v>
                </c:pt>
                <c:pt idx="1279" formatCode="0.00">
                  <c:v>24.233333333333334</c:v>
                </c:pt>
                <c:pt idx="1280" formatCode="0.00">
                  <c:v>24.233333333333334</c:v>
                </c:pt>
                <c:pt idx="1281" formatCode="0.00">
                  <c:v>24.233333333333334</c:v>
                </c:pt>
                <c:pt idx="1282" formatCode="0.00">
                  <c:v>24.233333333333334</c:v>
                </c:pt>
                <c:pt idx="1283" formatCode="0.00">
                  <c:v>24.233333333333334</c:v>
                </c:pt>
                <c:pt idx="1284" formatCode="0.00">
                  <c:v>24.233333333333334</c:v>
                </c:pt>
                <c:pt idx="1285" formatCode="0.00">
                  <c:v>24.266666666666666</c:v>
                </c:pt>
                <c:pt idx="1286" formatCode="0.00">
                  <c:v>24.266666666666666</c:v>
                </c:pt>
                <c:pt idx="1287" formatCode="0.00">
                  <c:v>24.266666666666666</c:v>
                </c:pt>
                <c:pt idx="1288" formatCode="0.00">
                  <c:v>24.266666666666666</c:v>
                </c:pt>
                <c:pt idx="1289" formatCode="0.00">
                  <c:v>24.266666666666666</c:v>
                </c:pt>
                <c:pt idx="1290" formatCode="0.00">
                  <c:v>24.3</c:v>
                </c:pt>
                <c:pt idx="1291" formatCode="0.00">
                  <c:v>24.3</c:v>
                </c:pt>
                <c:pt idx="1292" formatCode="0.00">
                  <c:v>24.333333333333332</c:v>
                </c:pt>
                <c:pt idx="1293" formatCode="0.00">
                  <c:v>24.333333333333332</c:v>
                </c:pt>
                <c:pt idx="1294" formatCode="0.00">
                  <c:v>24.366666666666667</c:v>
                </c:pt>
                <c:pt idx="1295" formatCode="0.00">
                  <c:v>24.366666666666667</c:v>
                </c:pt>
                <c:pt idx="1296" formatCode="0.00">
                  <c:v>24.366666666666667</c:v>
                </c:pt>
                <c:pt idx="1297" formatCode="0.00">
                  <c:v>24.366666666666667</c:v>
                </c:pt>
                <c:pt idx="1298" formatCode="0.00">
                  <c:v>24.366666666666667</c:v>
                </c:pt>
                <c:pt idx="1299" formatCode="0.00">
                  <c:v>24.366666666666667</c:v>
                </c:pt>
                <c:pt idx="1300" formatCode="0.00">
                  <c:v>24.366666666666667</c:v>
                </c:pt>
                <c:pt idx="1301" formatCode="0.00">
                  <c:v>24.366666666666667</c:v>
                </c:pt>
                <c:pt idx="1302" formatCode="0.00">
                  <c:v>24.366666666666667</c:v>
                </c:pt>
                <c:pt idx="1303" formatCode="0.00">
                  <c:v>24.4</c:v>
                </c:pt>
                <c:pt idx="1304" formatCode="0.00">
                  <c:v>24.4</c:v>
                </c:pt>
                <c:pt idx="1305" formatCode="0.00">
                  <c:v>24.4</c:v>
                </c:pt>
                <c:pt idx="1306" formatCode="0.00">
                  <c:v>24.4</c:v>
                </c:pt>
                <c:pt idx="1307" formatCode="0.00">
                  <c:v>24.4</c:v>
                </c:pt>
                <c:pt idx="1308" formatCode="0.00">
                  <c:v>24.4</c:v>
                </c:pt>
                <c:pt idx="1309" formatCode="0.00">
                  <c:v>24.4</c:v>
                </c:pt>
                <c:pt idx="1310" formatCode="0.00">
                  <c:v>24.433333333333334</c:v>
                </c:pt>
                <c:pt idx="1311" formatCode="0.00">
                  <c:v>24.433333333333334</c:v>
                </c:pt>
                <c:pt idx="1312" formatCode="0.00">
                  <c:v>24.433333333333334</c:v>
                </c:pt>
                <c:pt idx="1313" formatCode="0.00">
                  <c:v>24.433333333333334</c:v>
                </c:pt>
                <c:pt idx="1314" formatCode="0.00">
                  <c:v>24.433333333333334</c:v>
                </c:pt>
                <c:pt idx="1315" formatCode="0.00">
                  <c:v>24.433333333333334</c:v>
                </c:pt>
                <c:pt idx="1316" formatCode="0.00">
                  <c:v>24.433333333333334</c:v>
                </c:pt>
                <c:pt idx="1317" formatCode="0.00">
                  <c:v>24.433333333333334</c:v>
                </c:pt>
                <c:pt idx="1318" formatCode="0.00">
                  <c:v>24.433333333333334</c:v>
                </c:pt>
                <c:pt idx="1319" formatCode="0.00">
                  <c:v>24.433333333333334</c:v>
                </c:pt>
                <c:pt idx="1320" formatCode="0.00">
                  <c:v>24.433333333333334</c:v>
                </c:pt>
                <c:pt idx="1321" formatCode="0.00">
                  <c:v>24.466666666666665</c:v>
                </c:pt>
                <c:pt idx="1322" formatCode="0.00">
                  <c:v>24.466666666666665</c:v>
                </c:pt>
                <c:pt idx="1323" formatCode="0.00">
                  <c:v>24.466666666666665</c:v>
                </c:pt>
                <c:pt idx="1324" formatCode="0.00">
                  <c:v>24.466666666666665</c:v>
                </c:pt>
                <c:pt idx="1325" formatCode="0.00">
                  <c:v>24.466666666666665</c:v>
                </c:pt>
                <c:pt idx="1326" formatCode="0.00">
                  <c:v>24.466666666666665</c:v>
                </c:pt>
                <c:pt idx="1327" formatCode="0.00">
                  <c:v>24.466666666666665</c:v>
                </c:pt>
                <c:pt idx="1328" formatCode="0.00">
                  <c:v>24.466666666666665</c:v>
                </c:pt>
                <c:pt idx="1329" formatCode="0.00">
                  <c:v>24.5</c:v>
                </c:pt>
                <c:pt idx="1330" formatCode="0.00">
                  <c:v>24.5</c:v>
                </c:pt>
                <c:pt idx="1331" formatCode="0.00">
                  <c:v>24.5</c:v>
                </c:pt>
                <c:pt idx="1332" formatCode="0.00">
                  <c:v>24.5</c:v>
                </c:pt>
                <c:pt idx="1333" formatCode="0.00">
                  <c:v>24.5</c:v>
                </c:pt>
                <c:pt idx="1334" formatCode="0.00">
                  <c:v>24.5</c:v>
                </c:pt>
                <c:pt idx="1335" formatCode="0.00">
                  <c:v>24.5</c:v>
                </c:pt>
                <c:pt idx="1336" formatCode="0.00">
                  <c:v>24.5</c:v>
                </c:pt>
                <c:pt idx="1337" formatCode="0.00">
                  <c:v>24.5</c:v>
                </c:pt>
                <c:pt idx="1338" formatCode="0.00">
                  <c:v>24.5</c:v>
                </c:pt>
                <c:pt idx="1339" formatCode="0.00">
                  <c:v>24.533333333333335</c:v>
                </c:pt>
                <c:pt idx="1340" formatCode="0.00">
                  <c:v>24.566666666666666</c:v>
                </c:pt>
                <c:pt idx="1341" formatCode="0.00">
                  <c:v>24.6</c:v>
                </c:pt>
                <c:pt idx="1342" formatCode="0.00">
                  <c:v>24.6</c:v>
                </c:pt>
                <c:pt idx="1343" formatCode="0.00">
                  <c:v>24.6</c:v>
                </c:pt>
                <c:pt idx="1344" formatCode="0.00">
                  <c:v>24.6</c:v>
                </c:pt>
                <c:pt idx="1345" formatCode="0.00">
                  <c:v>24.6</c:v>
                </c:pt>
                <c:pt idx="1346" formatCode="0.00">
                  <c:v>24.6</c:v>
                </c:pt>
                <c:pt idx="1347" formatCode="0.00">
                  <c:v>24.6</c:v>
                </c:pt>
                <c:pt idx="1348" formatCode="0.00">
                  <c:v>24.633333333333333</c:v>
                </c:pt>
                <c:pt idx="1349" formatCode="0.00">
                  <c:v>24.633333333333333</c:v>
                </c:pt>
                <c:pt idx="1350" formatCode="0.00">
                  <c:v>24.633333333333333</c:v>
                </c:pt>
                <c:pt idx="1351" formatCode="0.00">
                  <c:v>24.633333333333333</c:v>
                </c:pt>
                <c:pt idx="1352" formatCode="0.00">
                  <c:v>24.633333333333333</c:v>
                </c:pt>
                <c:pt idx="1353" formatCode="0.00">
                  <c:v>24.633333333333333</c:v>
                </c:pt>
                <c:pt idx="1354" formatCode="0.00">
                  <c:v>24.633333333333333</c:v>
                </c:pt>
                <c:pt idx="1355" formatCode="0.00">
                  <c:v>24.633333333333333</c:v>
                </c:pt>
                <c:pt idx="1356" formatCode="0.00">
                  <c:v>24.666666666666668</c:v>
                </c:pt>
                <c:pt idx="1357" formatCode="0.00">
                  <c:v>24.666666666666668</c:v>
                </c:pt>
                <c:pt idx="1358" formatCode="0.00">
                  <c:v>24.666666666666668</c:v>
                </c:pt>
                <c:pt idx="1359" formatCode="0.00">
                  <c:v>24.666666666666668</c:v>
                </c:pt>
                <c:pt idx="1360" formatCode="0.00">
                  <c:v>24.666666666666668</c:v>
                </c:pt>
                <c:pt idx="1361" formatCode="0.00">
                  <c:v>24.666666666666668</c:v>
                </c:pt>
                <c:pt idx="1362" formatCode="0.00">
                  <c:v>24.666666666666668</c:v>
                </c:pt>
                <c:pt idx="1363" formatCode="0.00">
                  <c:v>24.666666666666668</c:v>
                </c:pt>
                <c:pt idx="1364" formatCode="0.00">
                  <c:v>24.666666666666668</c:v>
                </c:pt>
                <c:pt idx="1365" formatCode="0.00">
                  <c:v>24.666666666666668</c:v>
                </c:pt>
                <c:pt idx="1366" formatCode="0.00">
                  <c:v>24.666666666666668</c:v>
                </c:pt>
                <c:pt idx="1367" formatCode="0.00">
                  <c:v>24.7</c:v>
                </c:pt>
                <c:pt idx="1368" formatCode="0.00">
                  <c:v>24.7</c:v>
                </c:pt>
                <c:pt idx="1369" formatCode="0.00">
                  <c:v>24.7</c:v>
                </c:pt>
                <c:pt idx="1370" formatCode="0.00">
                  <c:v>24.7</c:v>
                </c:pt>
                <c:pt idx="1371" formatCode="0.00">
                  <c:v>24.7</c:v>
                </c:pt>
                <c:pt idx="1372" formatCode="0.00">
                  <c:v>24.733333333333334</c:v>
                </c:pt>
                <c:pt idx="1373" formatCode="0.00">
                  <c:v>24.733333333333334</c:v>
                </c:pt>
                <c:pt idx="1374" formatCode="0.00">
                  <c:v>24.733333333333334</c:v>
                </c:pt>
                <c:pt idx="1375" formatCode="0.00">
                  <c:v>24.733333333333334</c:v>
                </c:pt>
                <c:pt idx="1376" formatCode="0.00">
                  <c:v>24.733333333333334</c:v>
                </c:pt>
                <c:pt idx="1377" formatCode="0.00">
                  <c:v>24.733333333333334</c:v>
                </c:pt>
                <c:pt idx="1378" formatCode="0.00">
                  <c:v>24.733333333333334</c:v>
                </c:pt>
                <c:pt idx="1379" formatCode="0.00">
                  <c:v>24.733333333333334</c:v>
                </c:pt>
                <c:pt idx="1380" formatCode="0.00">
                  <c:v>24.733333333333334</c:v>
                </c:pt>
                <c:pt idx="1381" formatCode="0.00">
                  <c:v>24.8</c:v>
                </c:pt>
                <c:pt idx="1382" formatCode="0.00">
                  <c:v>24.833333333333332</c:v>
                </c:pt>
                <c:pt idx="1383" formatCode="0.00">
                  <c:v>24.833333333333332</c:v>
                </c:pt>
                <c:pt idx="1384" formatCode="0.00">
                  <c:v>24.833333333333332</c:v>
                </c:pt>
                <c:pt idx="1385" formatCode="0.00">
                  <c:v>24.833333333333332</c:v>
                </c:pt>
                <c:pt idx="1386" formatCode="0.00">
                  <c:v>24.833333333333332</c:v>
                </c:pt>
                <c:pt idx="1387" formatCode="0.00">
                  <c:v>24.833333333333332</c:v>
                </c:pt>
                <c:pt idx="1388" formatCode="0.00">
                  <c:v>24.866666666666667</c:v>
                </c:pt>
                <c:pt idx="1389" formatCode="0.00">
                  <c:v>24.866666666666667</c:v>
                </c:pt>
                <c:pt idx="1390" formatCode="0.00">
                  <c:v>24.866666666666667</c:v>
                </c:pt>
                <c:pt idx="1391" formatCode="0.00">
                  <c:v>24.866666666666667</c:v>
                </c:pt>
                <c:pt idx="1392" formatCode="0.00">
                  <c:v>24.866666666666667</c:v>
                </c:pt>
                <c:pt idx="1393" formatCode="0.00">
                  <c:v>24.866666666666667</c:v>
                </c:pt>
                <c:pt idx="1394" formatCode="0.00">
                  <c:v>24.866666666666667</c:v>
                </c:pt>
                <c:pt idx="1395" formatCode="0.00">
                  <c:v>24.866666666666667</c:v>
                </c:pt>
                <c:pt idx="1396" formatCode="0.00">
                  <c:v>24.9</c:v>
                </c:pt>
                <c:pt idx="1397" formatCode="0.00">
                  <c:v>24.9</c:v>
                </c:pt>
                <c:pt idx="1398" formatCode="0.00">
                  <c:v>24.9</c:v>
                </c:pt>
                <c:pt idx="1399" formatCode="0.00">
                  <c:v>24.9</c:v>
                </c:pt>
                <c:pt idx="1400" formatCode="0.00">
                  <c:v>24.9</c:v>
                </c:pt>
                <c:pt idx="1401" formatCode="0.00">
                  <c:v>24.9</c:v>
                </c:pt>
                <c:pt idx="1402" formatCode="0.00">
                  <c:v>24.9</c:v>
                </c:pt>
                <c:pt idx="1403" formatCode="0.00">
                  <c:v>24.9</c:v>
                </c:pt>
                <c:pt idx="1404" formatCode="0.00">
                  <c:v>24.9</c:v>
                </c:pt>
                <c:pt idx="1405" formatCode="0.00">
                  <c:v>24.933333333333334</c:v>
                </c:pt>
                <c:pt idx="1406" formatCode="0.00">
                  <c:v>24.933333333333334</c:v>
                </c:pt>
                <c:pt idx="1407" formatCode="0.00">
                  <c:v>24.933333333333334</c:v>
                </c:pt>
                <c:pt idx="1408" formatCode="0.00">
                  <c:v>24.933333333333334</c:v>
                </c:pt>
                <c:pt idx="1409" formatCode="0.00">
                  <c:v>24.933333333333334</c:v>
                </c:pt>
                <c:pt idx="1410" formatCode="0.00">
                  <c:v>24.966666666666665</c:v>
                </c:pt>
                <c:pt idx="1411" formatCode="0.00">
                  <c:v>24.966666666666665</c:v>
                </c:pt>
                <c:pt idx="1412" formatCode="0.00">
                  <c:v>24.966666666666665</c:v>
                </c:pt>
                <c:pt idx="1413" formatCode="0.00">
                  <c:v>24.966666666666665</c:v>
                </c:pt>
                <c:pt idx="1414" formatCode="0.00">
                  <c:v>24.966666666666665</c:v>
                </c:pt>
                <c:pt idx="1415" formatCode="0.00">
                  <c:v>25</c:v>
                </c:pt>
                <c:pt idx="1416" formatCode="0.00">
                  <c:v>25</c:v>
                </c:pt>
                <c:pt idx="1417" formatCode="0.00">
                  <c:v>25.066666666666666</c:v>
                </c:pt>
                <c:pt idx="1418" formatCode="0.00">
                  <c:v>25.066666666666666</c:v>
                </c:pt>
                <c:pt idx="1419" formatCode="0.00">
                  <c:v>25.066666666666666</c:v>
                </c:pt>
                <c:pt idx="1420" formatCode="0.00">
                  <c:v>25.066666666666666</c:v>
                </c:pt>
                <c:pt idx="1421" formatCode="0.00">
                  <c:v>25.066666666666666</c:v>
                </c:pt>
                <c:pt idx="1422" formatCode="0.00">
                  <c:v>25.066666666666666</c:v>
                </c:pt>
                <c:pt idx="1423" formatCode="0.00">
                  <c:v>25.066666666666666</c:v>
                </c:pt>
                <c:pt idx="1424" formatCode="0.00">
                  <c:v>25.066666666666666</c:v>
                </c:pt>
                <c:pt idx="1425" formatCode="0.00">
                  <c:v>25.066666666666666</c:v>
                </c:pt>
                <c:pt idx="1426" formatCode="0.00">
                  <c:v>25.066666666666666</c:v>
                </c:pt>
                <c:pt idx="1427" formatCode="0.00">
                  <c:v>25.1</c:v>
                </c:pt>
                <c:pt idx="1428" formatCode="0.00">
                  <c:v>25.1</c:v>
                </c:pt>
                <c:pt idx="1429" formatCode="0.00">
                  <c:v>25.1</c:v>
                </c:pt>
                <c:pt idx="1430" formatCode="0.00">
                  <c:v>25.1</c:v>
                </c:pt>
                <c:pt idx="1431" formatCode="0.00">
                  <c:v>25.1</c:v>
                </c:pt>
                <c:pt idx="1432" formatCode="0.00">
                  <c:v>25.1</c:v>
                </c:pt>
                <c:pt idx="1433" formatCode="0.00">
                  <c:v>25.1</c:v>
                </c:pt>
                <c:pt idx="1434" formatCode="0.00">
                  <c:v>25.1</c:v>
                </c:pt>
                <c:pt idx="1435" formatCode="0.00">
                  <c:v>25.1</c:v>
                </c:pt>
                <c:pt idx="1436" formatCode="0.00">
                  <c:v>25.1</c:v>
                </c:pt>
                <c:pt idx="1437" formatCode="0.00">
                  <c:v>25.1</c:v>
                </c:pt>
                <c:pt idx="1438" formatCode="0.00">
                  <c:v>25.133333333333333</c:v>
                </c:pt>
                <c:pt idx="1439" formatCode="0.00">
                  <c:v>25.133333333333333</c:v>
                </c:pt>
                <c:pt idx="1440" formatCode="0.00">
                  <c:v>25.133333333333333</c:v>
                </c:pt>
                <c:pt idx="1441" formatCode="0.00">
                  <c:v>25.133333333333333</c:v>
                </c:pt>
                <c:pt idx="1442" formatCode="0.00">
                  <c:v>25.133333333333333</c:v>
                </c:pt>
                <c:pt idx="1443" formatCode="0.00">
                  <c:v>25.133333333333333</c:v>
                </c:pt>
                <c:pt idx="1444" formatCode="0.00">
                  <c:v>25.133333333333333</c:v>
                </c:pt>
                <c:pt idx="1445" formatCode="0.00">
                  <c:v>25.166666666666668</c:v>
                </c:pt>
                <c:pt idx="1446" formatCode="0.00">
                  <c:v>25.166666666666668</c:v>
                </c:pt>
                <c:pt idx="1447" formatCode="0.00">
                  <c:v>25.166666666666668</c:v>
                </c:pt>
                <c:pt idx="1448" formatCode="0.00">
                  <c:v>25.166666666666668</c:v>
                </c:pt>
                <c:pt idx="1449" formatCode="0.00">
                  <c:v>25.166666666666668</c:v>
                </c:pt>
                <c:pt idx="1450" formatCode="0.00">
                  <c:v>25.2</c:v>
                </c:pt>
                <c:pt idx="1451" formatCode="0.00">
                  <c:v>25.2</c:v>
                </c:pt>
                <c:pt idx="1452" formatCode="0.00">
                  <c:v>25.2</c:v>
                </c:pt>
                <c:pt idx="1453" formatCode="0.00">
                  <c:v>25.2</c:v>
                </c:pt>
                <c:pt idx="1454" formatCode="0.00">
                  <c:v>25.2</c:v>
                </c:pt>
                <c:pt idx="1455" formatCode="0.00">
                  <c:v>25.266666666666666</c:v>
                </c:pt>
                <c:pt idx="1456" formatCode="0.00">
                  <c:v>25.3</c:v>
                </c:pt>
                <c:pt idx="1457" formatCode="0.00">
                  <c:v>25.3</c:v>
                </c:pt>
                <c:pt idx="1458" formatCode="0.00">
                  <c:v>25.3</c:v>
                </c:pt>
                <c:pt idx="1459" formatCode="0.00">
                  <c:v>25.3</c:v>
                </c:pt>
                <c:pt idx="1460" formatCode="0.00">
                  <c:v>25.3</c:v>
                </c:pt>
                <c:pt idx="1461" formatCode="0.00">
                  <c:v>25.3</c:v>
                </c:pt>
                <c:pt idx="1462" formatCode="0.00">
                  <c:v>25.333333333333332</c:v>
                </c:pt>
                <c:pt idx="1463" formatCode="0.00">
                  <c:v>25.333333333333332</c:v>
                </c:pt>
                <c:pt idx="1464" formatCode="0.00">
                  <c:v>25.333333333333332</c:v>
                </c:pt>
                <c:pt idx="1465" formatCode="0.00">
                  <c:v>25.333333333333332</c:v>
                </c:pt>
                <c:pt idx="1466" formatCode="0.00">
                  <c:v>25.333333333333332</c:v>
                </c:pt>
                <c:pt idx="1467" formatCode="0.00">
                  <c:v>25.333333333333332</c:v>
                </c:pt>
                <c:pt idx="1468" formatCode="0.00">
                  <c:v>25.333333333333332</c:v>
                </c:pt>
                <c:pt idx="1469" formatCode="0.00">
                  <c:v>25.366666666666667</c:v>
                </c:pt>
                <c:pt idx="1470" formatCode="0.00">
                  <c:v>25.366666666666667</c:v>
                </c:pt>
                <c:pt idx="1471" formatCode="0.00">
                  <c:v>25.366666666666667</c:v>
                </c:pt>
                <c:pt idx="1472" formatCode="0.00">
                  <c:v>25.366666666666667</c:v>
                </c:pt>
                <c:pt idx="1473" formatCode="0.00">
                  <c:v>25.366666666666667</c:v>
                </c:pt>
                <c:pt idx="1474" formatCode="0.00">
                  <c:v>25.366666666666667</c:v>
                </c:pt>
                <c:pt idx="1475" formatCode="0.00">
                  <c:v>25.4</c:v>
                </c:pt>
                <c:pt idx="1476" formatCode="0.00">
                  <c:v>25.4</c:v>
                </c:pt>
                <c:pt idx="1477" formatCode="0.00">
                  <c:v>25.4</c:v>
                </c:pt>
                <c:pt idx="1478" formatCode="0.00">
                  <c:v>25.4</c:v>
                </c:pt>
                <c:pt idx="1479" formatCode="0.00">
                  <c:v>25.4</c:v>
                </c:pt>
                <c:pt idx="1480" formatCode="0.00">
                  <c:v>25.4</c:v>
                </c:pt>
                <c:pt idx="1481" formatCode="0.00">
                  <c:v>25.4</c:v>
                </c:pt>
                <c:pt idx="1482" formatCode="0.00">
                  <c:v>25.433333333333334</c:v>
                </c:pt>
                <c:pt idx="1483" formatCode="0.00">
                  <c:v>25.433333333333334</c:v>
                </c:pt>
                <c:pt idx="1484" formatCode="0.00">
                  <c:v>25.433333333333334</c:v>
                </c:pt>
                <c:pt idx="1485" formatCode="0.00">
                  <c:v>25.433333333333334</c:v>
                </c:pt>
                <c:pt idx="1486" formatCode="0.00">
                  <c:v>25.433333333333334</c:v>
                </c:pt>
                <c:pt idx="1487" formatCode="0.00">
                  <c:v>25.433333333333334</c:v>
                </c:pt>
                <c:pt idx="1488" formatCode="0.00">
                  <c:v>25.433333333333334</c:v>
                </c:pt>
                <c:pt idx="1489" formatCode="0.00">
                  <c:v>25.433333333333334</c:v>
                </c:pt>
                <c:pt idx="1490" formatCode="0.00">
                  <c:v>25.433333333333334</c:v>
                </c:pt>
                <c:pt idx="1491" formatCode="0.00">
                  <c:v>25.433333333333334</c:v>
                </c:pt>
                <c:pt idx="1492" formatCode="0.00">
                  <c:v>25.466666666666665</c:v>
                </c:pt>
                <c:pt idx="1493" formatCode="0.00">
                  <c:v>25.5</c:v>
                </c:pt>
                <c:pt idx="1494" formatCode="0.00">
                  <c:v>25.5</c:v>
                </c:pt>
                <c:pt idx="1495" formatCode="0.00">
                  <c:v>25.533333333333335</c:v>
                </c:pt>
                <c:pt idx="1496" formatCode="0.00">
                  <c:v>25.533333333333335</c:v>
                </c:pt>
                <c:pt idx="1497" formatCode="0.00">
                  <c:v>25.533333333333335</c:v>
                </c:pt>
                <c:pt idx="1498" formatCode="0.00">
                  <c:v>25.533333333333335</c:v>
                </c:pt>
                <c:pt idx="1499" formatCode="0.00">
                  <c:v>25.533333333333335</c:v>
                </c:pt>
                <c:pt idx="1500" formatCode="0.00">
                  <c:v>25.533333333333335</c:v>
                </c:pt>
                <c:pt idx="1501" formatCode="0.00">
                  <c:v>25.533333333333335</c:v>
                </c:pt>
                <c:pt idx="1502" formatCode="0.00">
                  <c:v>25.533333333333335</c:v>
                </c:pt>
                <c:pt idx="1503" formatCode="0.00">
                  <c:v>25.533333333333335</c:v>
                </c:pt>
                <c:pt idx="1504" formatCode="0.00">
                  <c:v>25.533333333333335</c:v>
                </c:pt>
                <c:pt idx="1505" formatCode="0.00">
                  <c:v>25.533333333333335</c:v>
                </c:pt>
                <c:pt idx="1506" formatCode="0.00">
                  <c:v>25.533333333333335</c:v>
                </c:pt>
                <c:pt idx="1507" formatCode="0.00">
                  <c:v>25.533333333333335</c:v>
                </c:pt>
                <c:pt idx="1508" formatCode="0.00">
                  <c:v>25.533333333333335</c:v>
                </c:pt>
                <c:pt idx="1509" formatCode="0.00">
                  <c:v>25.533333333333335</c:v>
                </c:pt>
                <c:pt idx="1510" formatCode="0.00">
                  <c:v>25.533333333333335</c:v>
                </c:pt>
                <c:pt idx="1511" formatCode="0.00">
                  <c:v>25.533333333333335</c:v>
                </c:pt>
                <c:pt idx="1512" formatCode="0.00">
                  <c:v>25.566666666666666</c:v>
                </c:pt>
                <c:pt idx="1513" formatCode="0.00">
                  <c:v>25.566666666666666</c:v>
                </c:pt>
                <c:pt idx="1514" formatCode="0.00">
                  <c:v>25.566666666666666</c:v>
                </c:pt>
                <c:pt idx="1515" formatCode="0.00">
                  <c:v>25.566666666666666</c:v>
                </c:pt>
                <c:pt idx="1516" formatCode="0.00">
                  <c:v>25.566666666666666</c:v>
                </c:pt>
                <c:pt idx="1517" formatCode="0.00">
                  <c:v>25.566666666666666</c:v>
                </c:pt>
                <c:pt idx="1518" formatCode="0.00">
                  <c:v>25.566666666666666</c:v>
                </c:pt>
                <c:pt idx="1519" formatCode="0.00">
                  <c:v>25.566666666666666</c:v>
                </c:pt>
                <c:pt idx="1520" formatCode="0.00">
                  <c:v>25.6</c:v>
                </c:pt>
                <c:pt idx="1521" formatCode="0.00">
                  <c:v>25.6</c:v>
                </c:pt>
                <c:pt idx="1522" formatCode="0.00">
                  <c:v>25.6</c:v>
                </c:pt>
                <c:pt idx="1523" formatCode="0.00">
                  <c:v>25.6</c:v>
                </c:pt>
                <c:pt idx="1524" formatCode="0.00">
                  <c:v>25.6</c:v>
                </c:pt>
                <c:pt idx="1525" formatCode="0.00">
                  <c:v>25.633333333333333</c:v>
                </c:pt>
                <c:pt idx="1526" formatCode="0.00">
                  <c:v>25.633333333333333</c:v>
                </c:pt>
                <c:pt idx="1527" formatCode="0.00">
                  <c:v>25.633333333333333</c:v>
                </c:pt>
                <c:pt idx="1528" formatCode="0.00">
                  <c:v>25.633333333333333</c:v>
                </c:pt>
                <c:pt idx="1529" formatCode="0.00">
                  <c:v>25.633333333333333</c:v>
                </c:pt>
                <c:pt idx="1530" formatCode="0.00">
                  <c:v>25.633333333333333</c:v>
                </c:pt>
                <c:pt idx="1531" formatCode="0.00">
                  <c:v>25.666666666666668</c:v>
                </c:pt>
                <c:pt idx="1532" formatCode="0.00">
                  <c:v>25.666666666666668</c:v>
                </c:pt>
                <c:pt idx="1533" formatCode="0.00">
                  <c:v>25.666666666666668</c:v>
                </c:pt>
                <c:pt idx="1534" formatCode="0.00">
                  <c:v>25.666666666666668</c:v>
                </c:pt>
                <c:pt idx="1535" formatCode="0.00">
                  <c:v>25.666666666666668</c:v>
                </c:pt>
                <c:pt idx="1536" formatCode="0.00">
                  <c:v>25.733333333333334</c:v>
                </c:pt>
                <c:pt idx="1537" formatCode="0.00">
                  <c:v>25.766666666666666</c:v>
                </c:pt>
                <c:pt idx="1538" formatCode="0.00">
                  <c:v>25.766666666666666</c:v>
                </c:pt>
                <c:pt idx="1539" formatCode="0.00">
                  <c:v>25.766666666666666</c:v>
                </c:pt>
                <c:pt idx="1540" formatCode="0.00">
                  <c:v>25.766666666666666</c:v>
                </c:pt>
                <c:pt idx="1541" formatCode="0.00">
                  <c:v>25.766666666666666</c:v>
                </c:pt>
                <c:pt idx="1542" formatCode="0.00">
                  <c:v>25.766666666666666</c:v>
                </c:pt>
                <c:pt idx="1543" formatCode="0.00">
                  <c:v>25.8</c:v>
                </c:pt>
                <c:pt idx="1544" formatCode="0.00">
                  <c:v>25.8</c:v>
                </c:pt>
                <c:pt idx="1545" formatCode="0.00">
                  <c:v>25.8</c:v>
                </c:pt>
                <c:pt idx="1546" formatCode="0.00">
                  <c:v>25.8</c:v>
                </c:pt>
                <c:pt idx="1547" formatCode="0.00">
                  <c:v>25.8</c:v>
                </c:pt>
                <c:pt idx="1548" formatCode="0.00">
                  <c:v>25.8</c:v>
                </c:pt>
                <c:pt idx="1549" formatCode="0.00">
                  <c:v>25.8</c:v>
                </c:pt>
                <c:pt idx="1550" formatCode="0.00">
                  <c:v>25.8</c:v>
                </c:pt>
                <c:pt idx="1551" formatCode="0.00">
                  <c:v>25.8</c:v>
                </c:pt>
                <c:pt idx="1552" formatCode="0.00">
                  <c:v>25.8</c:v>
                </c:pt>
                <c:pt idx="1553" formatCode="0.00">
                  <c:v>25.833333333333332</c:v>
                </c:pt>
                <c:pt idx="1554" formatCode="0.00">
                  <c:v>25.833333333333332</c:v>
                </c:pt>
                <c:pt idx="1555" formatCode="0.00">
                  <c:v>25.833333333333332</c:v>
                </c:pt>
                <c:pt idx="1556" formatCode="0.00">
                  <c:v>25.833333333333332</c:v>
                </c:pt>
                <c:pt idx="1557" formatCode="0.00">
                  <c:v>25.833333333333332</c:v>
                </c:pt>
                <c:pt idx="1558" formatCode="0.00">
                  <c:v>25.833333333333332</c:v>
                </c:pt>
                <c:pt idx="1559" formatCode="0.00">
                  <c:v>25.833333333333332</c:v>
                </c:pt>
                <c:pt idx="1560" formatCode="0.00">
                  <c:v>25.833333333333332</c:v>
                </c:pt>
                <c:pt idx="1561" formatCode="0.00">
                  <c:v>25.866666666666667</c:v>
                </c:pt>
                <c:pt idx="1562" formatCode="0.00">
                  <c:v>25.866666666666667</c:v>
                </c:pt>
                <c:pt idx="1563" formatCode="0.00">
                  <c:v>25.866666666666667</c:v>
                </c:pt>
                <c:pt idx="1564" formatCode="0.00">
                  <c:v>25.866666666666667</c:v>
                </c:pt>
                <c:pt idx="1565" formatCode="0.00">
                  <c:v>25.866666666666667</c:v>
                </c:pt>
                <c:pt idx="1566" formatCode="0.00">
                  <c:v>25.866666666666667</c:v>
                </c:pt>
                <c:pt idx="1567" formatCode="0.00">
                  <c:v>25.9</c:v>
                </c:pt>
                <c:pt idx="1568" formatCode="0.00">
                  <c:v>25.9</c:v>
                </c:pt>
                <c:pt idx="1569" formatCode="0.00">
                  <c:v>25.9</c:v>
                </c:pt>
                <c:pt idx="1570" formatCode="0.00">
                  <c:v>25.9</c:v>
                </c:pt>
                <c:pt idx="1571" formatCode="0.00">
                  <c:v>25.9</c:v>
                </c:pt>
                <c:pt idx="1572" formatCode="0.00">
                  <c:v>25.9</c:v>
                </c:pt>
                <c:pt idx="1573" formatCode="0.00">
                  <c:v>25.9</c:v>
                </c:pt>
                <c:pt idx="1574" formatCode="0.00">
                  <c:v>25.966666666666665</c:v>
                </c:pt>
                <c:pt idx="1575" formatCode="0.00">
                  <c:v>25.966666666666665</c:v>
                </c:pt>
                <c:pt idx="1576" formatCode="0.00">
                  <c:v>26</c:v>
                </c:pt>
                <c:pt idx="1577" formatCode="0.00">
                  <c:v>26</c:v>
                </c:pt>
                <c:pt idx="1578" formatCode="0.00">
                  <c:v>26</c:v>
                </c:pt>
                <c:pt idx="1579" formatCode="0.00">
                  <c:v>26</c:v>
                </c:pt>
                <c:pt idx="1580" formatCode="0.00">
                  <c:v>26</c:v>
                </c:pt>
                <c:pt idx="1581" formatCode="0.00">
                  <c:v>26</c:v>
                </c:pt>
                <c:pt idx="1582" formatCode="0.00">
                  <c:v>26</c:v>
                </c:pt>
                <c:pt idx="1583" formatCode="0.00">
                  <c:v>26</c:v>
                </c:pt>
                <c:pt idx="1584" formatCode="0.00">
                  <c:v>26.033333333333335</c:v>
                </c:pt>
                <c:pt idx="1585" formatCode="0.00">
                  <c:v>26.033333333333335</c:v>
                </c:pt>
                <c:pt idx="1586" formatCode="0.00">
                  <c:v>26.033333333333335</c:v>
                </c:pt>
                <c:pt idx="1587" formatCode="0.00">
                  <c:v>26.033333333333335</c:v>
                </c:pt>
                <c:pt idx="1588" formatCode="0.00">
                  <c:v>26.033333333333335</c:v>
                </c:pt>
                <c:pt idx="1589" formatCode="0.00">
                  <c:v>26.033333333333335</c:v>
                </c:pt>
                <c:pt idx="1590" formatCode="0.00">
                  <c:v>26.033333333333335</c:v>
                </c:pt>
                <c:pt idx="1591" formatCode="0.00">
                  <c:v>26.033333333333335</c:v>
                </c:pt>
                <c:pt idx="1592" formatCode="0.00">
                  <c:v>26.033333333333335</c:v>
                </c:pt>
                <c:pt idx="1593" formatCode="0.00">
                  <c:v>26.033333333333335</c:v>
                </c:pt>
                <c:pt idx="1594" formatCode="0.00">
                  <c:v>26.066666666666666</c:v>
                </c:pt>
                <c:pt idx="1595" formatCode="0.00">
                  <c:v>26.066666666666666</c:v>
                </c:pt>
                <c:pt idx="1596" formatCode="0.00">
                  <c:v>26.066666666666666</c:v>
                </c:pt>
                <c:pt idx="1597" formatCode="0.00">
                  <c:v>26.066666666666666</c:v>
                </c:pt>
                <c:pt idx="1598" formatCode="0.00">
                  <c:v>26.066666666666666</c:v>
                </c:pt>
                <c:pt idx="1599" formatCode="0.00">
                  <c:v>26.066666666666666</c:v>
                </c:pt>
                <c:pt idx="1600" formatCode="0.00">
                  <c:v>26.066666666666666</c:v>
                </c:pt>
                <c:pt idx="1601" formatCode="0.00">
                  <c:v>26.1</c:v>
                </c:pt>
                <c:pt idx="1602" formatCode="0.00">
                  <c:v>26.1</c:v>
                </c:pt>
                <c:pt idx="1603" formatCode="0.00">
                  <c:v>26.1</c:v>
                </c:pt>
                <c:pt idx="1604" formatCode="0.00">
                  <c:v>26.1</c:v>
                </c:pt>
                <c:pt idx="1605" formatCode="0.00">
                  <c:v>26.1</c:v>
                </c:pt>
                <c:pt idx="1606" formatCode="0.00">
                  <c:v>26.133333333333333</c:v>
                </c:pt>
                <c:pt idx="1607" formatCode="0.00">
                  <c:v>26.133333333333333</c:v>
                </c:pt>
                <c:pt idx="1608" formatCode="0.00">
                  <c:v>26.133333333333333</c:v>
                </c:pt>
                <c:pt idx="1609" formatCode="0.00">
                  <c:v>26.133333333333333</c:v>
                </c:pt>
                <c:pt idx="1610" formatCode="0.00">
                  <c:v>26.133333333333333</c:v>
                </c:pt>
                <c:pt idx="1611" formatCode="0.00">
                  <c:v>26.166666666666668</c:v>
                </c:pt>
                <c:pt idx="1612" formatCode="0.00">
                  <c:v>26.2</c:v>
                </c:pt>
                <c:pt idx="1613" formatCode="0.00">
                  <c:v>26.2</c:v>
                </c:pt>
                <c:pt idx="1614" formatCode="0.00">
                  <c:v>26.233333333333334</c:v>
                </c:pt>
                <c:pt idx="1615" formatCode="0.00">
                  <c:v>26.233333333333334</c:v>
                </c:pt>
                <c:pt idx="1616" formatCode="0.00">
                  <c:v>26.233333333333334</c:v>
                </c:pt>
                <c:pt idx="1617" formatCode="0.00">
                  <c:v>26.233333333333334</c:v>
                </c:pt>
                <c:pt idx="1618" formatCode="0.00">
                  <c:v>26.233333333333334</c:v>
                </c:pt>
                <c:pt idx="1619" formatCode="0.00">
                  <c:v>26.233333333333334</c:v>
                </c:pt>
                <c:pt idx="1620" formatCode="0.00">
                  <c:v>26.233333333333334</c:v>
                </c:pt>
                <c:pt idx="1621" formatCode="0.00">
                  <c:v>26.233333333333334</c:v>
                </c:pt>
                <c:pt idx="1622" formatCode="0.00">
                  <c:v>26.233333333333334</c:v>
                </c:pt>
                <c:pt idx="1623" formatCode="0.00">
                  <c:v>26.233333333333334</c:v>
                </c:pt>
                <c:pt idx="1624" formatCode="0.00">
                  <c:v>26.233333333333334</c:v>
                </c:pt>
                <c:pt idx="1625" formatCode="0.00">
                  <c:v>26.266666666666666</c:v>
                </c:pt>
                <c:pt idx="1626" formatCode="0.00">
                  <c:v>26.266666666666666</c:v>
                </c:pt>
                <c:pt idx="1627" formatCode="0.00">
                  <c:v>26.266666666666666</c:v>
                </c:pt>
                <c:pt idx="1628" formatCode="0.00">
                  <c:v>26.266666666666666</c:v>
                </c:pt>
                <c:pt idx="1629" formatCode="0.00">
                  <c:v>26.266666666666666</c:v>
                </c:pt>
                <c:pt idx="1630" formatCode="0.00">
                  <c:v>26.266666666666666</c:v>
                </c:pt>
                <c:pt idx="1631" formatCode="0.00">
                  <c:v>26.266666666666666</c:v>
                </c:pt>
                <c:pt idx="1632" formatCode="0.00">
                  <c:v>26.266666666666666</c:v>
                </c:pt>
                <c:pt idx="1633" formatCode="0.00">
                  <c:v>26.266666666666666</c:v>
                </c:pt>
                <c:pt idx="1634" formatCode="0.00">
                  <c:v>26.3</c:v>
                </c:pt>
                <c:pt idx="1635" formatCode="0.00">
                  <c:v>26.3</c:v>
                </c:pt>
                <c:pt idx="1636" formatCode="0.00">
                  <c:v>26.3</c:v>
                </c:pt>
                <c:pt idx="1637" formatCode="0.00">
                  <c:v>26.3</c:v>
                </c:pt>
                <c:pt idx="1638" formatCode="0.00">
                  <c:v>26.3</c:v>
                </c:pt>
                <c:pt idx="1639" formatCode="0.00">
                  <c:v>26.3</c:v>
                </c:pt>
                <c:pt idx="1640" formatCode="0.00">
                  <c:v>26.3</c:v>
                </c:pt>
                <c:pt idx="1641" formatCode="0.00">
                  <c:v>26.333333333333332</c:v>
                </c:pt>
                <c:pt idx="1642" formatCode="0.00">
                  <c:v>26.333333333333332</c:v>
                </c:pt>
                <c:pt idx="1643" formatCode="0.00">
                  <c:v>26.333333333333332</c:v>
                </c:pt>
                <c:pt idx="1644" formatCode="0.00">
                  <c:v>26.333333333333332</c:v>
                </c:pt>
                <c:pt idx="1645" formatCode="0.00">
                  <c:v>26.333333333333332</c:v>
                </c:pt>
                <c:pt idx="1646" formatCode="0.00">
                  <c:v>26.333333333333332</c:v>
                </c:pt>
                <c:pt idx="1647" formatCode="0.00">
                  <c:v>26.333333333333332</c:v>
                </c:pt>
                <c:pt idx="1648" formatCode="0.00">
                  <c:v>26.333333333333332</c:v>
                </c:pt>
                <c:pt idx="1649" formatCode="0.00">
                  <c:v>26.366666666666667</c:v>
                </c:pt>
                <c:pt idx="1650" formatCode="0.00">
                  <c:v>26.366666666666667</c:v>
                </c:pt>
                <c:pt idx="1651" formatCode="0.00">
                  <c:v>26.366666666666667</c:v>
                </c:pt>
                <c:pt idx="1652" formatCode="0.00">
                  <c:v>26.366666666666667</c:v>
                </c:pt>
                <c:pt idx="1653" formatCode="0.00">
                  <c:v>26.4</c:v>
                </c:pt>
                <c:pt idx="1654" formatCode="0.00">
                  <c:v>26.433333333333334</c:v>
                </c:pt>
                <c:pt idx="1655" formatCode="0.00">
                  <c:v>26.466666666666665</c:v>
                </c:pt>
                <c:pt idx="1656" formatCode="0.00">
                  <c:v>26.466666666666665</c:v>
                </c:pt>
                <c:pt idx="1657" formatCode="0.00">
                  <c:v>26.466666666666665</c:v>
                </c:pt>
                <c:pt idx="1658" formatCode="0.00">
                  <c:v>26.466666666666665</c:v>
                </c:pt>
                <c:pt idx="1659" formatCode="0.00">
                  <c:v>26.466666666666665</c:v>
                </c:pt>
                <c:pt idx="1660" formatCode="0.00">
                  <c:v>26.466666666666665</c:v>
                </c:pt>
                <c:pt idx="1661" formatCode="0.00">
                  <c:v>26.466666666666665</c:v>
                </c:pt>
                <c:pt idx="1662" formatCode="0.00">
                  <c:v>26.466666666666665</c:v>
                </c:pt>
                <c:pt idx="1663" formatCode="0.00">
                  <c:v>26.466666666666665</c:v>
                </c:pt>
                <c:pt idx="1664" formatCode="0.00">
                  <c:v>26.5</c:v>
                </c:pt>
                <c:pt idx="1665" formatCode="0.00">
                  <c:v>26.5</c:v>
                </c:pt>
                <c:pt idx="1666" formatCode="0.00">
                  <c:v>26.5</c:v>
                </c:pt>
                <c:pt idx="1667" formatCode="0.00">
                  <c:v>26.5</c:v>
                </c:pt>
                <c:pt idx="1668" formatCode="0.00">
                  <c:v>26.5</c:v>
                </c:pt>
                <c:pt idx="1669" formatCode="0.00">
                  <c:v>26.5</c:v>
                </c:pt>
                <c:pt idx="1670" formatCode="0.00">
                  <c:v>26.5</c:v>
                </c:pt>
                <c:pt idx="1671" formatCode="0.00">
                  <c:v>26.533333333333335</c:v>
                </c:pt>
                <c:pt idx="1672" formatCode="0.00">
                  <c:v>26.533333333333335</c:v>
                </c:pt>
                <c:pt idx="1673" formatCode="0.00">
                  <c:v>26.533333333333335</c:v>
                </c:pt>
                <c:pt idx="1674" formatCode="0.00">
                  <c:v>26.533333333333335</c:v>
                </c:pt>
                <c:pt idx="1675" formatCode="0.00">
                  <c:v>26.533333333333335</c:v>
                </c:pt>
                <c:pt idx="1676" formatCode="0.00">
                  <c:v>26.566666666666666</c:v>
                </c:pt>
                <c:pt idx="1677" formatCode="0.00">
                  <c:v>26.566666666666666</c:v>
                </c:pt>
                <c:pt idx="1678" formatCode="0.00">
                  <c:v>26.566666666666666</c:v>
                </c:pt>
                <c:pt idx="1679" formatCode="0.00">
                  <c:v>26.566666666666666</c:v>
                </c:pt>
                <c:pt idx="1680" formatCode="0.00">
                  <c:v>26.566666666666666</c:v>
                </c:pt>
                <c:pt idx="1681" formatCode="0.00">
                  <c:v>26.566666666666666</c:v>
                </c:pt>
                <c:pt idx="1682" formatCode="0.00">
                  <c:v>26.6</c:v>
                </c:pt>
                <c:pt idx="1683" formatCode="0.00">
                  <c:v>26.6</c:v>
                </c:pt>
                <c:pt idx="1684" formatCode="0.00">
                  <c:v>26.6</c:v>
                </c:pt>
                <c:pt idx="1685" formatCode="0.00">
                  <c:v>26.6</c:v>
                </c:pt>
                <c:pt idx="1686" formatCode="0.00">
                  <c:v>26.6</c:v>
                </c:pt>
                <c:pt idx="1687" formatCode="0.00">
                  <c:v>26.6</c:v>
                </c:pt>
                <c:pt idx="1688" formatCode="0.00">
                  <c:v>26.6</c:v>
                </c:pt>
                <c:pt idx="1689" formatCode="0.00">
                  <c:v>26.6</c:v>
                </c:pt>
                <c:pt idx="1690" formatCode="0.00">
                  <c:v>26.6</c:v>
                </c:pt>
                <c:pt idx="1691" formatCode="0.00">
                  <c:v>26.6</c:v>
                </c:pt>
                <c:pt idx="1692" formatCode="0.00">
                  <c:v>26.6</c:v>
                </c:pt>
                <c:pt idx="1693" formatCode="0.00">
                  <c:v>26.633333333333333</c:v>
                </c:pt>
                <c:pt idx="1694" formatCode="0.00">
                  <c:v>26.633333333333333</c:v>
                </c:pt>
                <c:pt idx="1695" formatCode="0.00">
                  <c:v>26.666666666666668</c:v>
                </c:pt>
                <c:pt idx="1696" formatCode="0.00">
                  <c:v>26.666666666666668</c:v>
                </c:pt>
                <c:pt idx="1697" formatCode="0.00">
                  <c:v>26.7</c:v>
                </c:pt>
                <c:pt idx="1698" formatCode="0.00">
                  <c:v>26.7</c:v>
                </c:pt>
                <c:pt idx="1699" formatCode="0.00">
                  <c:v>26.7</c:v>
                </c:pt>
                <c:pt idx="1700" formatCode="0.00">
                  <c:v>26.7</c:v>
                </c:pt>
                <c:pt idx="1701" formatCode="0.00">
                  <c:v>26.7</c:v>
                </c:pt>
                <c:pt idx="1702" formatCode="0.00">
                  <c:v>26.733333333333334</c:v>
                </c:pt>
                <c:pt idx="1703" formatCode="0.00">
                  <c:v>26.733333333333334</c:v>
                </c:pt>
                <c:pt idx="1704" formatCode="0.00">
                  <c:v>26.733333333333334</c:v>
                </c:pt>
                <c:pt idx="1705" formatCode="0.00">
                  <c:v>26.733333333333334</c:v>
                </c:pt>
                <c:pt idx="1706" formatCode="0.00">
                  <c:v>26.733333333333334</c:v>
                </c:pt>
                <c:pt idx="1707" formatCode="0.00">
                  <c:v>26.733333333333334</c:v>
                </c:pt>
                <c:pt idx="1708" formatCode="0.00">
                  <c:v>26.733333333333334</c:v>
                </c:pt>
                <c:pt idx="1709" formatCode="0.00">
                  <c:v>26.733333333333334</c:v>
                </c:pt>
                <c:pt idx="1710" formatCode="0.00">
                  <c:v>26.766666666666666</c:v>
                </c:pt>
                <c:pt idx="1711" formatCode="0.00">
                  <c:v>26.766666666666666</c:v>
                </c:pt>
                <c:pt idx="1712" formatCode="0.00">
                  <c:v>26.766666666666666</c:v>
                </c:pt>
                <c:pt idx="1713" formatCode="0.00">
                  <c:v>26.766666666666666</c:v>
                </c:pt>
                <c:pt idx="1714" formatCode="0.00">
                  <c:v>26.766666666666666</c:v>
                </c:pt>
                <c:pt idx="1715" formatCode="0.00">
                  <c:v>26.8</c:v>
                </c:pt>
                <c:pt idx="1716" formatCode="0.00">
                  <c:v>26.8</c:v>
                </c:pt>
                <c:pt idx="1717" formatCode="0.00">
                  <c:v>26.8</c:v>
                </c:pt>
                <c:pt idx="1718" formatCode="0.00">
                  <c:v>26.8</c:v>
                </c:pt>
                <c:pt idx="1719" formatCode="0.00">
                  <c:v>26.8</c:v>
                </c:pt>
                <c:pt idx="1720" formatCode="0.00">
                  <c:v>26.8</c:v>
                </c:pt>
                <c:pt idx="1721" formatCode="0.00">
                  <c:v>26.8</c:v>
                </c:pt>
                <c:pt idx="1722" formatCode="0.00">
                  <c:v>26.8</c:v>
                </c:pt>
                <c:pt idx="1723" formatCode="0.00">
                  <c:v>26.833333333333332</c:v>
                </c:pt>
                <c:pt idx="1724" formatCode="0.00">
                  <c:v>26.833333333333332</c:v>
                </c:pt>
                <c:pt idx="1725" formatCode="0.00">
                  <c:v>26.833333333333332</c:v>
                </c:pt>
                <c:pt idx="1726" formatCode="0.00">
                  <c:v>26.833333333333332</c:v>
                </c:pt>
                <c:pt idx="1727" formatCode="0.00">
                  <c:v>26.833333333333332</c:v>
                </c:pt>
                <c:pt idx="1728" formatCode="0.00">
                  <c:v>26.833333333333332</c:v>
                </c:pt>
                <c:pt idx="1729" formatCode="0.00">
                  <c:v>26.833333333333332</c:v>
                </c:pt>
                <c:pt idx="1730" formatCode="0.00">
                  <c:v>26.833333333333332</c:v>
                </c:pt>
                <c:pt idx="1731" formatCode="0.00">
                  <c:v>26.833333333333332</c:v>
                </c:pt>
                <c:pt idx="1732" formatCode="0.00">
                  <c:v>26.833333333333332</c:v>
                </c:pt>
                <c:pt idx="1733" formatCode="0.00">
                  <c:v>26.866666666666667</c:v>
                </c:pt>
                <c:pt idx="1734" formatCode="0.00">
                  <c:v>26.866666666666667</c:v>
                </c:pt>
                <c:pt idx="1735" formatCode="0.00">
                  <c:v>26.9</c:v>
                </c:pt>
                <c:pt idx="1736" formatCode="0.00">
                  <c:v>26.9</c:v>
                </c:pt>
                <c:pt idx="1737" formatCode="0.00">
                  <c:v>26.9</c:v>
                </c:pt>
                <c:pt idx="1738" formatCode="0.00">
                  <c:v>26.9</c:v>
                </c:pt>
                <c:pt idx="1739" formatCode="0.00">
                  <c:v>26.933333333333334</c:v>
                </c:pt>
                <c:pt idx="1740" formatCode="0.00">
                  <c:v>26.933333333333334</c:v>
                </c:pt>
                <c:pt idx="1741" formatCode="0.00">
                  <c:v>26.933333333333334</c:v>
                </c:pt>
                <c:pt idx="1742" formatCode="0.00">
                  <c:v>26.933333333333334</c:v>
                </c:pt>
                <c:pt idx="1743" formatCode="0.00">
                  <c:v>26.933333333333334</c:v>
                </c:pt>
                <c:pt idx="1744" formatCode="0.00">
                  <c:v>26.933333333333334</c:v>
                </c:pt>
                <c:pt idx="1745" formatCode="0.00">
                  <c:v>26.933333333333334</c:v>
                </c:pt>
                <c:pt idx="1746" formatCode="0.00">
                  <c:v>26.933333333333334</c:v>
                </c:pt>
                <c:pt idx="1747" formatCode="0.00">
                  <c:v>26.966666666666665</c:v>
                </c:pt>
                <c:pt idx="1748" formatCode="0.00">
                  <c:v>26.966666666666665</c:v>
                </c:pt>
                <c:pt idx="1749" formatCode="0.00">
                  <c:v>26.966666666666665</c:v>
                </c:pt>
                <c:pt idx="1750" formatCode="0.00">
                  <c:v>26.966666666666665</c:v>
                </c:pt>
                <c:pt idx="1751" formatCode="0.00">
                  <c:v>26.966666666666665</c:v>
                </c:pt>
                <c:pt idx="1752" formatCode="0.00">
                  <c:v>26.966666666666665</c:v>
                </c:pt>
                <c:pt idx="1753" formatCode="0.00">
                  <c:v>26.966666666666665</c:v>
                </c:pt>
                <c:pt idx="1754" formatCode="0.00">
                  <c:v>26.966666666666665</c:v>
                </c:pt>
                <c:pt idx="1755" formatCode="0.00">
                  <c:v>26.966666666666665</c:v>
                </c:pt>
                <c:pt idx="1756" formatCode="0.00">
                  <c:v>27</c:v>
                </c:pt>
                <c:pt idx="1757" formatCode="0.00">
                  <c:v>27</c:v>
                </c:pt>
                <c:pt idx="1758" formatCode="0.00">
                  <c:v>27</c:v>
                </c:pt>
                <c:pt idx="1759" formatCode="0.00">
                  <c:v>27</c:v>
                </c:pt>
                <c:pt idx="1760" formatCode="0.00">
                  <c:v>27</c:v>
                </c:pt>
                <c:pt idx="1761" formatCode="0.00">
                  <c:v>27</c:v>
                </c:pt>
                <c:pt idx="1762" formatCode="0.00">
                  <c:v>27</c:v>
                </c:pt>
                <c:pt idx="1763" formatCode="0.00">
                  <c:v>27</c:v>
                </c:pt>
                <c:pt idx="1764" formatCode="0.00">
                  <c:v>27</c:v>
                </c:pt>
                <c:pt idx="1765" formatCode="0.00">
                  <c:v>27</c:v>
                </c:pt>
                <c:pt idx="1766" formatCode="0.00">
                  <c:v>27.033333333333335</c:v>
                </c:pt>
                <c:pt idx="1767" formatCode="0.00">
                  <c:v>27.033333333333335</c:v>
                </c:pt>
                <c:pt idx="1768" formatCode="0.00">
                  <c:v>27.033333333333335</c:v>
                </c:pt>
                <c:pt idx="1769" formatCode="0.00">
                  <c:v>27.033333333333335</c:v>
                </c:pt>
                <c:pt idx="1770" formatCode="0.00">
                  <c:v>27.033333333333335</c:v>
                </c:pt>
                <c:pt idx="1771" formatCode="0.00">
                  <c:v>27.033333333333335</c:v>
                </c:pt>
                <c:pt idx="1772" formatCode="0.00">
                  <c:v>27.033333333333335</c:v>
                </c:pt>
                <c:pt idx="1773" formatCode="0.00">
                  <c:v>27.033333333333335</c:v>
                </c:pt>
                <c:pt idx="1774" formatCode="0.00">
                  <c:v>27.033333333333335</c:v>
                </c:pt>
                <c:pt idx="1775" formatCode="0.00">
                  <c:v>27.033333333333335</c:v>
                </c:pt>
                <c:pt idx="1776" formatCode="0.00">
                  <c:v>27.066666666666666</c:v>
                </c:pt>
                <c:pt idx="1777" formatCode="0.00">
                  <c:v>27.066666666666666</c:v>
                </c:pt>
                <c:pt idx="1778" formatCode="0.00">
                  <c:v>27.066666666666666</c:v>
                </c:pt>
                <c:pt idx="1779" formatCode="0.00">
                  <c:v>27.066666666666666</c:v>
                </c:pt>
                <c:pt idx="1780" formatCode="0.00">
                  <c:v>27.066666666666666</c:v>
                </c:pt>
                <c:pt idx="1781" formatCode="0.00">
                  <c:v>27.066666666666666</c:v>
                </c:pt>
                <c:pt idx="1782" formatCode="0.00">
                  <c:v>27.066666666666666</c:v>
                </c:pt>
                <c:pt idx="1783" formatCode="0.00">
                  <c:v>27.066666666666666</c:v>
                </c:pt>
                <c:pt idx="1784" formatCode="0.00">
                  <c:v>27.066666666666666</c:v>
                </c:pt>
                <c:pt idx="1785" formatCode="0.00">
                  <c:v>27.066666666666666</c:v>
                </c:pt>
                <c:pt idx="1786" formatCode="0.00">
                  <c:v>27.066666666666666</c:v>
                </c:pt>
                <c:pt idx="1787" formatCode="0.00">
                  <c:v>27.066666666666666</c:v>
                </c:pt>
                <c:pt idx="1788" formatCode="0.00">
                  <c:v>27.1</c:v>
                </c:pt>
                <c:pt idx="1789" formatCode="0.00">
                  <c:v>27.133333333333333</c:v>
                </c:pt>
                <c:pt idx="1790" formatCode="0.00">
                  <c:v>27.166666666666668</c:v>
                </c:pt>
                <c:pt idx="1791" formatCode="0.00">
                  <c:v>27.166666666666668</c:v>
                </c:pt>
                <c:pt idx="1792" formatCode="0.00">
                  <c:v>27.166666666666668</c:v>
                </c:pt>
                <c:pt idx="1793" formatCode="0.00">
                  <c:v>27.166666666666668</c:v>
                </c:pt>
                <c:pt idx="1794" formatCode="0.00">
                  <c:v>27.166666666666668</c:v>
                </c:pt>
                <c:pt idx="1795" formatCode="0.00">
                  <c:v>27.166666666666668</c:v>
                </c:pt>
                <c:pt idx="1796" formatCode="0.00">
                  <c:v>27.166666666666668</c:v>
                </c:pt>
                <c:pt idx="1797" formatCode="0.00">
                  <c:v>27.166666666666668</c:v>
                </c:pt>
                <c:pt idx="1798" formatCode="0.00">
                  <c:v>27.166666666666668</c:v>
                </c:pt>
                <c:pt idx="1799" formatCode="0.00">
                  <c:v>27.2</c:v>
                </c:pt>
                <c:pt idx="1800" formatCode="0.00">
                  <c:v>27.2</c:v>
                </c:pt>
                <c:pt idx="1801" formatCode="0.00">
                  <c:v>27.2</c:v>
                </c:pt>
                <c:pt idx="1802" formatCode="0.00">
                  <c:v>27.2</c:v>
                </c:pt>
                <c:pt idx="1803" formatCode="0.00">
                  <c:v>27.2</c:v>
                </c:pt>
                <c:pt idx="1804" formatCode="0.00">
                  <c:v>27.2</c:v>
                </c:pt>
                <c:pt idx="1805" formatCode="0.00">
                  <c:v>27.2</c:v>
                </c:pt>
                <c:pt idx="1806" formatCode="0.00">
                  <c:v>27.2</c:v>
                </c:pt>
                <c:pt idx="1807" formatCode="0.00">
                  <c:v>27.233333333333334</c:v>
                </c:pt>
                <c:pt idx="1808" formatCode="0.00">
                  <c:v>27.233333333333334</c:v>
                </c:pt>
                <c:pt idx="1809" formatCode="0.00">
                  <c:v>27.233333333333334</c:v>
                </c:pt>
                <c:pt idx="1810" formatCode="0.00">
                  <c:v>27.233333333333334</c:v>
                </c:pt>
                <c:pt idx="1811" formatCode="0.00">
                  <c:v>27.233333333333334</c:v>
                </c:pt>
                <c:pt idx="1812" formatCode="0.00">
                  <c:v>27.233333333333334</c:v>
                </c:pt>
                <c:pt idx="1813" formatCode="0.00">
                  <c:v>27.233333333333334</c:v>
                </c:pt>
                <c:pt idx="1814" formatCode="0.00">
                  <c:v>27.233333333333334</c:v>
                </c:pt>
                <c:pt idx="1815" formatCode="0.00">
                  <c:v>27.266666666666666</c:v>
                </c:pt>
                <c:pt idx="1816" formatCode="0.00">
                  <c:v>27.266666666666666</c:v>
                </c:pt>
                <c:pt idx="1817" formatCode="0.00">
                  <c:v>27.266666666666666</c:v>
                </c:pt>
                <c:pt idx="1818" formatCode="0.00">
                  <c:v>27.266666666666666</c:v>
                </c:pt>
                <c:pt idx="1819" formatCode="0.00">
                  <c:v>27.266666666666666</c:v>
                </c:pt>
                <c:pt idx="1820" formatCode="0.00">
                  <c:v>27.266666666666666</c:v>
                </c:pt>
                <c:pt idx="1821" formatCode="0.00">
                  <c:v>27.266666666666666</c:v>
                </c:pt>
                <c:pt idx="1822" formatCode="0.00">
                  <c:v>27.266666666666666</c:v>
                </c:pt>
                <c:pt idx="1823" formatCode="0.00">
                  <c:v>27.266666666666666</c:v>
                </c:pt>
                <c:pt idx="1824" formatCode="0.00">
                  <c:v>27.266666666666666</c:v>
                </c:pt>
                <c:pt idx="1825" formatCode="0.00">
                  <c:v>27.3</c:v>
                </c:pt>
                <c:pt idx="1826" formatCode="0.00">
                  <c:v>27.3</c:v>
                </c:pt>
                <c:pt idx="1827" formatCode="0.00">
                  <c:v>27.3</c:v>
                </c:pt>
                <c:pt idx="1828" formatCode="0.00">
                  <c:v>27.3</c:v>
                </c:pt>
                <c:pt idx="1829" formatCode="0.00">
                  <c:v>27.3</c:v>
                </c:pt>
                <c:pt idx="1830" formatCode="0.00">
                  <c:v>27.3</c:v>
                </c:pt>
                <c:pt idx="1831" formatCode="0.00">
                  <c:v>27.3</c:v>
                </c:pt>
                <c:pt idx="1832" formatCode="0.00">
                  <c:v>27.3</c:v>
                </c:pt>
                <c:pt idx="1833" formatCode="0.00">
                  <c:v>27.4</c:v>
                </c:pt>
                <c:pt idx="1834" formatCode="0.00">
                  <c:v>27.4</c:v>
                </c:pt>
                <c:pt idx="1835" formatCode="0.00">
                  <c:v>27.4</c:v>
                </c:pt>
                <c:pt idx="1836" formatCode="0.00">
                  <c:v>27.4</c:v>
                </c:pt>
                <c:pt idx="1837" formatCode="0.00">
                  <c:v>27.4</c:v>
                </c:pt>
                <c:pt idx="1838" formatCode="0.00">
                  <c:v>27.4</c:v>
                </c:pt>
                <c:pt idx="1839" formatCode="0.00">
                  <c:v>27.4</c:v>
                </c:pt>
                <c:pt idx="1840" formatCode="0.00">
                  <c:v>27.4</c:v>
                </c:pt>
                <c:pt idx="1841" formatCode="0.00">
                  <c:v>27.4</c:v>
                </c:pt>
                <c:pt idx="1842" formatCode="0.00">
                  <c:v>27.4</c:v>
                </c:pt>
                <c:pt idx="1843" formatCode="0.00">
                  <c:v>27.4</c:v>
                </c:pt>
                <c:pt idx="1844" formatCode="0.00">
                  <c:v>27.433333333333334</c:v>
                </c:pt>
                <c:pt idx="1845" formatCode="0.00">
                  <c:v>27.433333333333334</c:v>
                </c:pt>
                <c:pt idx="1846" formatCode="0.00">
                  <c:v>27.433333333333334</c:v>
                </c:pt>
                <c:pt idx="1847" formatCode="0.00">
                  <c:v>27.433333333333334</c:v>
                </c:pt>
                <c:pt idx="1848" formatCode="0.00">
                  <c:v>27.433333333333334</c:v>
                </c:pt>
                <c:pt idx="1849" formatCode="0.00">
                  <c:v>27.433333333333334</c:v>
                </c:pt>
                <c:pt idx="1850" formatCode="0.00">
                  <c:v>27.433333333333334</c:v>
                </c:pt>
                <c:pt idx="1851" formatCode="0.00">
                  <c:v>27.466666666666665</c:v>
                </c:pt>
                <c:pt idx="1852" formatCode="0.00">
                  <c:v>27.466666666666665</c:v>
                </c:pt>
                <c:pt idx="1853" formatCode="0.00">
                  <c:v>27.466666666666665</c:v>
                </c:pt>
                <c:pt idx="1854" formatCode="0.00">
                  <c:v>27.466666666666665</c:v>
                </c:pt>
                <c:pt idx="1855" formatCode="0.00">
                  <c:v>27.466666666666665</c:v>
                </c:pt>
                <c:pt idx="1856" formatCode="0.00">
                  <c:v>27.466666666666665</c:v>
                </c:pt>
                <c:pt idx="1857" formatCode="0.00">
                  <c:v>27.466666666666665</c:v>
                </c:pt>
                <c:pt idx="1858" formatCode="0.00">
                  <c:v>27.466666666666665</c:v>
                </c:pt>
                <c:pt idx="1859" formatCode="0.00">
                  <c:v>27.466666666666665</c:v>
                </c:pt>
                <c:pt idx="1860" formatCode="0.00">
                  <c:v>27.466666666666665</c:v>
                </c:pt>
                <c:pt idx="1861" formatCode="0.00">
                  <c:v>27.466666666666665</c:v>
                </c:pt>
                <c:pt idx="1862" formatCode="0.00">
                  <c:v>27.466666666666665</c:v>
                </c:pt>
                <c:pt idx="1863" formatCode="0.00">
                  <c:v>27.5</c:v>
                </c:pt>
                <c:pt idx="1864" formatCode="0.00">
                  <c:v>27.5</c:v>
                </c:pt>
                <c:pt idx="1865" formatCode="0.00">
                  <c:v>27.5</c:v>
                </c:pt>
                <c:pt idx="1866" formatCode="0.00">
                  <c:v>27.5</c:v>
                </c:pt>
                <c:pt idx="1867" formatCode="0.00">
                  <c:v>27.5</c:v>
                </c:pt>
                <c:pt idx="1868" formatCode="0.00">
                  <c:v>27.5</c:v>
                </c:pt>
                <c:pt idx="1869" formatCode="0.00">
                  <c:v>27.5</c:v>
                </c:pt>
                <c:pt idx="1870" formatCode="0.00">
                  <c:v>27.533333333333335</c:v>
                </c:pt>
                <c:pt idx="1871" formatCode="0.00">
                  <c:v>27.533333333333335</c:v>
                </c:pt>
                <c:pt idx="1872" formatCode="0.00">
                  <c:v>27.533333333333335</c:v>
                </c:pt>
                <c:pt idx="1873" formatCode="0.00">
                  <c:v>27.533333333333335</c:v>
                </c:pt>
                <c:pt idx="1874" formatCode="0.00">
                  <c:v>27.533333333333335</c:v>
                </c:pt>
                <c:pt idx="1875" formatCode="0.00">
                  <c:v>27.533333333333335</c:v>
                </c:pt>
                <c:pt idx="1876" formatCode="0.00">
                  <c:v>27.533333333333335</c:v>
                </c:pt>
                <c:pt idx="1877" formatCode="0.00">
                  <c:v>27.533333333333335</c:v>
                </c:pt>
                <c:pt idx="1878" formatCode="0.00">
                  <c:v>27.566666666666666</c:v>
                </c:pt>
                <c:pt idx="1879" formatCode="0.00">
                  <c:v>27.566666666666666</c:v>
                </c:pt>
                <c:pt idx="1880" formatCode="0.00">
                  <c:v>27.6</c:v>
                </c:pt>
                <c:pt idx="1881" formatCode="0.00">
                  <c:v>27.6</c:v>
                </c:pt>
                <c:pt idx="1882" formatCode="0.00">
                  <c:v>27.6</c:v>
                </c:pt>
                <c:pt idx="1883" formatCode="0.00">
                  <c:v>27.633333333333333</c:v>
                </c:pt>
                <c:pt idx="1884" formatCode="0.00">
                  <c:v>27.633333333333333</c:v>
                </c:pt>
                <c:pt idx="1885" formatCode="0.00">
                  <c:v>27.633333333333333</c:v>
                </c:pt>
                <c:pt idx="1886" formatCode="0.00">
                  <c:v>27.633333333333333</c:v>
                </c:pt>
                <c:pt idx="1887" formatCode="0.00">
                  <c:v>27.633333333333333</c:v>
                </c:pt>
                <c:pt idx="1888" formatCode="0.00">
                  <c:v>27.633333333333333</c:v>
                </c:pt>
                <c:pt idx="1889" formatCode="0.00">
                  <c:v>27.633333333333333</c:v>
                </c:pt>
                <c:pt idx="1890" formatCode="0.00">
                  <c:v>27.633333333333333</c:v>
                </c:pt>
                <c:pt idx="1891" formatCode="0.00">
                  <c:v>27.633333333333333</c:v>
                </c:pt>
                <c:pt idx="1892" formatCode="0.00">
                  <c:v>27.666666666666668</c:v>
                </c:pt>
                <c:pt idx="1893" formatCode="0.00">
                  <c:v>27.666666666666668</c:v>
                </c:pt>
                <c:pt idx="1894" formatCode="0.00">
                  <c:v>27.666666666666668</c:v>
                </c:pt>
                <c:pt idx="1895" formatCode="0.00">
                  <c:v>27.666666666666668</c:v>
                </c:pt>
                <c:pt idx="1896" formatCode="0.00">
                  <c:v>27.7</c:v>
                </c:pt>
                <c:pt idx="1897" formatCode="0.00">
                  <c:v>27.7</c:v>
                </c:pt>
                <c:pt idx="1898" formatCode="0.00">
                  <c:v>27.7</c:v>
                </c:pt>
                <c:pt idx="1899" formatCode="0.00">
                  <c:v>27.733333333333334</c:v>
                </c:pt>
                <c:pt idx="1900" formatCode="0.00">
                  <c:v>27.733333333333334</c:v>
                </c:pt>
                <c:pt idx="1901" formatCode="0.00">
                  <c:v>27.733333333333334</c:v>
                </c:pt>
                <c:pt idx="1902" formatCode="0.00">
                  <c:v>27.733333333333334</c:v>
                </c:pt>
                <c:pt idx="1903" formatCode="0.00">
                  <c:v>27.733333333333334</c:v>
                </c:pt>
                <c:pt idx="1904" formatCode="0.00">
                  <c:v>27.733333333333334</c:v>
                </c:pt>
                <c:pt idx="1905" formatCode="0.00">
                  <c:v>27.733333333333334</c:v>
                </c:pt>
                <c:pt idx="1906" formatCode="0.00">
                  <c:v>27.733333333333334</c:v>
                </c:pt>
                <c:pt idx="1907" formatCode="0.00">
                  <c:v>27.733333333333334</c:v>
                </c:pt>
                <c:pt idx="1908" formatCode="0.00">
                  <c:v>27.733333333333334</c:v>
                </c:pt>
                <c:pt idx="1909" formatCode="0.00">
                  <c:v>27.733333333333334</c:v>
                </c:pt>
                <c:pt idx="1910" formatCode="0.00">
                  <c:v>27.733333333333334</c:v>
                </c:pt>
                <c:pt idx="1911" formatCode="0.00">
                  <c:v>27.733333333333334</c:v>
                </c:pt>
                <c:pt idx="1912" formatCode="0.00">
                  <c:v>27.766666666666666</c:v>
                </c:pt>
                <c:pt idx="1913" formatCode="0.00">
                  <c:v>27.766666666666666</c:v>
                </c:pt>
                <c:pt idx="1914" formatCode="0.00">
                  <c:v>27.766666666666666</c:v>
                </c:pt>
                <c:pt idx="1915" formatCode="0.00">
                  <c:v>27.766666666666666</c:v>
                </c:pt>
                <c:pt idx="1916" formatCode="0.00">
                  <c:v>27.766666666666666</c:v>
                </c:pt>
                <c:pt idx="1917" formatCode="0.00">
                  <c:v>27.766666666666666</c:v>
                </c:pt>
                <c:pt idx="1918" formatCode="0.00">
                  <c:v>27.8</c:v>
                </c:pt>
                <c:pt idx="1919" formatCode="0.00">
                  <c:v>27.8</c:v>
                </c:pt>
                <c:pt idx="1920" formatCode="0.00">
                  <c:v>27.833333333333332</c:v>
                </c:pt>
                <c:pt idx="1921" formatCode="0.00">
                  <c:v>27.833333333333332</c:v>
                </c:pt>
                <c:pt idx="1922" formatCode="0.00">
                  <c:v>27.833333333333332</c:v>
                </c:pt>
                <c:pt idx="1923" formatCode="0.00">
                  <c:v>27.866666666666667</c:v>
                </c:pt>
                <c:pt idx="1924" formatCode="0.00">
                  <c:v>27.866666666666667</c:v>
                </c:pt>
                <c:pt idx="1925" formatCode="0.00">
                  <c:v>27.866666666666667</c:v>
                </c:pt>
                <c:pt idx="1926" formatCode="0.00">
                  <c:v>27.866666666666667</c:v>
                </c:pt>
                <c:pt idx="1927" formatCode="0.00">
                  <c:v>27.866666666666667</c:v>
                </c:pt>
                <c:pt idx="1928" formatCode="0.00">
                  <c:v>27.866666666666667</c:v>
                </c:pt>
                <c:pt idx="1929" formatCode="0.00">
                  <c:v>27.866666666666667</c:v>
                </c:pt>
                <c:pt idx="1930" formatCode="0.00">
                  <c:v>27.866666666666667</c:v>
                </c:pt>
                <c:pt idx="1931" formatCode="0.00">
                  <c:v>27.9</c:v>
                </c:pt>
                <c:pt idx="1932" formatCode="0.00">
                  <c:v>27.9</c:v>
                </c:pt>
                <c:pt idx="1933" formatCode="0.00">
                  <c:v>27.9</c:v>
                </c:pt>
                <c:pt idx="1934" formatCode="0.00">
                  <c:v>27.9</c:v>
                </c:pt>
                <c:pt idx="1935" formatCode="0.00">
                  <c:v>27.9</c:v>
                </c:pt>
                <c:pt idx="1936" formatCode="0.00">
                  <c:v>27.933333333333334</c:v>
                </c:pt>
                <c:pt idx="1937" formatCode="0.00">
                  <c:v>27.933333333333334</c:v>
                </c:pt>
                <c:pt idx="1938" formatCode="0.00">
                  <c:v>27.933333333333334</c:v>
                </c:pt>
                <c:pt idx="1939" formatCode="0.00">
                  <c:v>27.933333333333334</c:v>
                </c:pt>
                <c:pt idx="1940" formatCode="0.00">
                  <c:v>27.933333333333334</c:v>
                </c:pt>
                <c:pt idx="1941" formatCode="0.00">
                  <c:v>27.966666666666665</c:v>
                </c:pt>
                <c:pt idx="1942" formatCode="0.00">
                  <c:v>27.966666666666665</c:v>
                </c:pt>
                <c:pt idx="1943" formatCode="0.00">
                  <c:v>27.966666666666665</c:v>
                </c:pt>
                <c:pt idx="1944" formatCode="0.00">
                  <c:v>27.966666666666665</c:v>
                </c:pt>
                <c:pt idx="1945" formatCode="0.00">
                  <c:v>27.966666666666665</c:v>
                </c:pt>
                <c:pt idx="1946" formatCode="0.00">
                  <c:v>27.966666666666665</c:v>
                </c:pt>
                <c:pt idx="1947" formatCode="0.00">
                  <c:v>27.966666666666665</c:v>
                </c:pt>
                <c:pt idx="1948" formatCode="0.00">
                  <c:v>27.966666666666665</c:v>
                </c:pt>
                <c:pt idx="1949" formatCode="0.00">
                  <c:v>27.966666666666665</c:v>
                </c:pt>
                <c:pt idx="1950" formatCode="0.00">
                  <c:v>28</c:v>
                </c:pt>
                <c:pt idx="1951" formatCode="0.00">
                  <c:v>28</c:v>
                </c:pt>
                <c:pt idx="1952" formatCode="0.00">
                  <c:v>28</c:v>
                </c:pt>
                <c:pt idx="1953" formatCode="0.00">
                  <c:v>28</c:v>
                </c:pt>
                <c:pt idx="1954" formatCode="0.00">
                  <c:v>28</c:v>
                </c:pt>
                <c:pt idx="1955" formatCode="0.00">
                  <c:v>28</c:v>
                </c:pt>
                <c:pt idx="1956" formatCode="0.00">
                  <c:v>28</c:v>
                </c:pt>
                <c:pt idx="1957" formatCode="0.00">
                  <c:v>28</c:v>
                </c:pt>
                <c:pt idx="1958" formatCode="0.00">
                  <c:v>28</c:v>
                </c:pt>
                <c:pt idx="1959" formatCode="0.00">
                  <c:v>28.033333333333335</c:v>
                </c:pt>
                <c:pt idx="1960" formatCode="0.00">
                  <c:v>28.066666666666666</c:v>
                </c:pt>
                <c:pt idx="1961" formatCode="0.00">
                  <c:v>28.1</c:v>
                </c:pt>
                <c:pt idx="1962" formatCode="0.00">
                  <c:v>28.1</c:v>
                </c:pt>
                <c:pt idx="1963" formatCode="0.00">
                  <c:v>28.1</c:v>
                </c:pt>
                <c:pt idx="1964" formatCode="0.00">
                  <c:v>28.1</c:v>
                </c:pt>
                <c:pt idx="1965" formatCode="0.00">
                  <c:v>28.1</c:v>
                </c:pt>
                <c:pt idx="1966" formatCode="0.00">
                  <c:v>28.1</c:v>
                </c:pt>
                <c:pt idx="1967" formatCode="0.00">
                  <c:v>28.1</c:v>
                </c:pt>
                <c:pt idx="1968" formatCode="0.00">
                  <c:v>28.1</c:v>
                </c:pt>
                <c:pt idx="1969" formatCode="0.00">
                  <c:v>28.133333333333333</c:v>
                </c:pt>
                <c:pt idx="1970" formatCode="0.00">
                  <c:v>28.133333333333333</c:v>
                </c:pt>
                <c:pt idx="1971" formatCode="0.00">
                  <c:v>28.133333333333333</c:v>
                </c:pt>
                <c:pt idx="1972" formatCode="0.00">
                  <c:v>28.133333333333333</c:v>
                </c:pt>
                <c:pt idx="1973" formatCode="0.00">
                  <c:v>28.133333333333333</c:v>
                </c:pt>
                <c:pt idx="1974" formatCode="0.00">
                  <c:v>28.133333333333333</c:v>
                </c:pt>
                <c:pt idx="1975" formatCode="0.00">
                  <c:v>28.133333333333333</c:v>
                </c:pt>
                <c:pt idx="1976" formatCode="0.00">
                  <c:v>28.166666666666668</c:v>
                </c:pt>
                <c:pt idx="1977" formatCode="0.00">
                  <c:v>28.166666666666668</c:v>
                </c:pt>
                <c:pt idx="1978" formatCode="0.00">
                  <c:v>28.166666666666668</c:v>
                </c:pt>
                <c:pt idx="1979" formatCode="0.00">
                  <c:v>28.166666666666668</c:v>
                </c:pt>
                <c:pt idx="1980" formatCode="0.00">
                  <c:v>28.166666666666668</c:v>
                </c:pt>
                <c:pt idx="1981" formatCode="0.00">
                  <c:v>28.166666666666668</c:v>
                </c:pt>
                <c:pt idx="1982" formatCode="0.00">
                  <c:v>28.2</c:v>
                </c:pt>
                <c:pt idx="1983" formatCode="0.00">
                  <c:v>28.2</c:v>
                </c:pt>
                <c:pt idx="1984" formatCode="0.00">
                  <c:v>28.2</c:v>
                </c:pt>
                <c:pt idx="1985" formatCode="0.00">
                  <c:v>28.2</c:v>
                </c:pt>
                <c:pt idx="1986" formatCode="0.00">
                  <c:v>28.2</c:v>
                </c:pt>
                <c:pt idx="1987" formatCode="0.00">
                  <c:v>28.2</c:v>
                </c:pt>
                <c:pt idx="1988" formatCode="0.00">
                  <c:v>28.2</c:v>
                </c:pt>
                <c:pt idx="1989" formatCode="0.00">
                  <c:v>28.233333333333334</c:v>
                </c:pt>
                <c:pt idx="1990" formatCode="0.00">
                  <c:v>28.233333333333334</c:v>
                </c:pt>
                <c:pt idx="1991" formatCode="0.00">
                  <c:v>28.233333333333334</c:v>
                </c:pt>
                <c:pt idx="1992" formatCode="0.00">
                  <c:v>28.233333333333334</c:v>
                </c:pt>
                <c:pt idx="1993" formatCode="0.00">
                  <c:v>28.233333333333334</c:v>
                </c:pt>
                <c:pt idx="1994" formatCode="0.00">
                  <c:v>28.266666666666666</c:v>
                </c:pt>
                <c:pt idx="1995" formatCode="0.00">
                  <c:v>28.3</c:v>
                </c:pt>
                <c:pt idx="1996" formatCode="0.00">
                  <c:v>28.333333333333332</c:v>
                </c:pt>
                <c:pt idx="1997" formatCode="0.00">
                  <c:v>28.333333333333332</c:v>
                </c:pt>
                <c:pt idx="1998" formatCode="0.00">
                  <c:v>28.333333333333332</c:v>
                </c:pt>
                <c:pt idx="1999" formatCode="0.00">
                  <c:v>28.333333333333332</c:v>
                </c:pt>
                <c:pt idx="2000" formatCode="0.00">
                  <c:v>28.333333333333332</c:v>
                </c:pt>
                <c:pt idx="2001" formatCode="0.00">
                  <c:v>28.333333333333332</c:v>
                </c:pt>
                <c:pt idx="2002" formatCode="0.00">
                  <c:v>28.333333333333332</c:v>
                </c:pt>
                <c:pt idx="2003" formatCode="0.00">
                  <c:v>28.333333333333332</c:v>
                </c:pt>
                <c:pt idx="2004" formatCode="0.00">
                  <c:v>28.366666666666667</c:v>
                </c:pt>
                <c:pt idx="2005" formatCode="0.00">
                  <c:v>28.366666666666667</c:v>
                </c:pt>
                <c:pt idx="2006" formatCode="0.00">
                  <c:v>28.366666666666667</c:v>
                </c:pt>
                <c:pt idx="2007" formatCode="0.00">
                  <c:v>28.366666666666667</c:v>
                </c:pt>
                <c:pt idx="2008" formatCode="0.00">
                  <c:v>28.366666666666667</c:v>
                </c:pt>
                <c:pt idx="2009" formatCode="0.00">
                  <c:v>28.366666666666667</c:v>
                </c:pt>
                <c:pt idx="2010" formatCode="0.00">
                  <c:v>28.366666666666667</c:v>
                </c:pt>
                <c:pt idx="2011" formatCode="0.00">
                  <c:v>28.366666666666667</c:v>
                </c:pt>
                <c:pt idx="2012" formatCode="0.00">
                  <c:v>28.366666666666667</c:v>
                </c:pt>
                <c:pt idx="2013" formatCode="0.00">
                  <c:v>28.366666666666667</c:v>
                </c:pt>
                <c:pt idx="2014" formatCode="0.00">
                  <c:v>28.366666666666667</c:v>
                </c:pt>
                <c:pt idx="2015" formatCode="0.00">
                  <c:v>28.4</c:v>
                </c:pt>
                <c:pt idx="2016" formatCode="0.00">
                  <c:v>28.4</c:v>
                </c:pt>
                <c:pt idx="2017" formatCode="0.00">
                  <c:v>28.4</c:v>
                </c:pt>
                <c:pt idx="2018" formatCode="0.00">
                  <c:v>28.4</c:v>
                </c:pt>
                <c:pt idx="2019" formatCode="0.00">
                  <c:v>28.4</c:v>
                </c:pt>
                <c:pt idx="2020" formatCode="0.00">
                  <c:v>28.4</c:v>
                </c:pt>
                <c:pt idx="2021" formatCode="0.00">
                  <c:v>28.433333333333334</c:v>
                </c:pt>
                <c:pt idx="2022" formatCode="0.00">
                  <c:v>28.433333333333334</c:v>
                </c:pt>
                <c:pt idx="2023" formatCode="0.00">
                  <c:v>28.433333333333334</c:v>
                </c:pt>
                <c:pt idx="2024" formatCode="0.00">
                  <c:v>28.433333333333334</c:v>
                </c:pt>
                <c:pt idx="2025" formatCode="0.00">
                  <c:v>28.466666666666665</c:v>
                </c:pt>
                <c:pt idx="2026" formatCode="0.00">
                  <c:v>28.466666666666665</c:v>
                </c:pt>
                <c:pt idx="2027" formatCode="0.00">
                  <c:v>28.466666666666665</c:v>
                </c:pt>
                <c:pt idx="2028" formatCode="0.00">
                  <c:v>28.466666666666665</c:v>
                </c:pt>
                <c:pt idx="2029" formatCode="0.00">
                  <c:v>28.466666666666665</c:v>
                </c:pt>
                <c:pt idx="2030" formatCode="0.00">
                  <c:v>28.466666666666665</c:v>
                </c:pt>
                <c:pt idx="2031" formatCode="0.00">
                  <c:v>28.566666666666666</c:v>
                </c:pt>
                <c:pt idx="2032" formatCode="0.00">
                  <c:v>28.566666666666666</c:v>
                </c:pt>
                <c:pt idx="2033" formatCode="0.00">
                  <c:v>28.566666666666666</c:v>
                </c:pt>
                <c:pt idx="2034" formatCode="0.00">
                  <c:v>28.566666666666666</c:v>
                </c:pt>
                <c:pt idx="2035" formatCode="0.00">
                  <c:v>28.566666666666666</c:v>
                </c:pt>
                <c:pt idx="2036" formatCode="0.00">
                  <c:v>28.566666666666666</c:v>
                </c:pt>
                <c:pt idx="2037" formatCode="0.00">
                  <c:v>28.566666666666666</c:v>
                </c:pt>
                <c:pt idx="2038" formatCode="0.00">
                  <c:v>28.6</c:v>
                </c:pt>
                <c:pt idx="2039" formatCode="0.00">
                  <c:v>28.6</c:v>
                </c:pt>
                <c:pt idx="2040" formatCode="0.00">
                  <c:v>28.6</c:v>
                </c:pt>
                <c:pt idx="2041" formatCode="0.00">
                  <c:v>28.6</c:v>
                </c:pt>
                <c:pt idx="2042" formatCode="0.00">
                  <c:v>28.6</c:v>
                </c:pt>
                <c:pt idx="2043" formatCode="0.00">
                  <c:v>28.6</c:v>
                </c:pt>
                <c:pt idx="2044" formatCode="0.00">
                  <c:v>28.6</c:v>
                </c:pt>
                <c:pt idx="2045" formatCode="0.00">
                  <c:v>28.633333333333333</c:v>
                </c:pt>
                <c:pt idx="2046" formatCode="0.00">
                  <c:v>28.633333333333333</c:v>
                </c:pt>
                <c:pt idx="2047" formatCode="0.00">
                  <c:v>28.633333333333333</c:v>
                </c:pt>
                <c:pt idx="2048" formatCode="0.00">
                  <c:v>28.633333333333333</c:v>
                </c:pt>
                <c:pt idx="2049" formatCode="0.00">
                  <c:v>28.633333333333333</c:v>
                </c:pt>
                <c:pt idx="2050" formatCode="0.00">
                  <c:v>28.633333333333333</c:v>
                </c:pt>
                <c:pt idx="2051" formatCode="0.00">
                  <c:v>28.633333333333333</c:v>
                </c:pt>
                <c:pt idx="2052" formatCode="0.00">
                  <c:v>28.666666666666668</c:v>
                </c:pt>
                <c:pt idx="2053" formatCode="0.00">
                  <c:v>28.666666666666668</c:v>
                </c:pt>
                <c:pt idx="2054" formatCode="0.00">
                  <c:v>28.666666666666668</c:v>
                </c:pt>
                <c:pt idx="2055" formatCode="0.00">
                  <c:v>28.666666666666668</c:v>
                </c:pt>
                <c:pt idx="2056" formatCode="0.00">
                  <c:v>28.666666666666668</c:v>
                </c:pt>
                <c:pt idx="2057" formatCode="0.00">
                  <c:v>28.666666666666668</c:v>
                </c:pt>
                <c:pt idx="2058" formatCode="0.00">
                  <c:v>28.7</c:v>
                </c:pt>
                <c:pt idx="2059" formatCode="0.00">
                  <c:v>28.7</c:v>
                </c:pt>
                <c:pt idx="2060" formatCode="0.00">
                  <c:v>28.733333333333334</c:v>
                </c:pt>
                <c:pt idx="2061" formatCode="0.00">
                  <c:v>28.766666666666666</c:v>
                </c:pt>
                <c:pt idx="2062" formatCode="0.00">
                  <c:v>28.766666666666666</c:v>
                </c:pt>
                <c:pt idx="2063" formatCode="0.00">
                  <c:v>28.8</c:v>
                </c:pt>
                <c:pt idx="2064" formatCode="0.00">
                  <c:v>28.8</c:v>
                </c:pt>
                <c:pt idx="2065" formatCode="0.00">
                  <c:v>28.8</c:v>
                </c:pt>
                <c:pt idx="2066" formatCode="0.00">
                  <c:v>28.8</c:v>
                </c:pt>
                <c:pt idx="2067" formatCode="0.00">
                  <c:v>28.8</c:v>
                </c:pt>
                <c:pt idx="2068" formatCode="0.00">
                  <c:v>28.8</c:v>
                </c:pt>
                <c:pt idx="2069" formatCode="0.00">
                  <c:v>28.8</c:v>
                </c:pt>
                <c:pt idx="2070" formatCode="0.00">
                  <c:v>28.8</c:v>
                </c:pt>
                <c:pt idx="2071" formatCode="0.00">
                  <c:v>28.8</c:v>
                </c:pt>
                <c:pt idx="2072" formatCode="0.00">
                  <c:v>28.833333333333332</c:v>
                </c:pt>
                <c:pt idx="2073" formatCode="0.00">
                  <c:v>28.833333333333332</c:v>
                </c:pt>
                <c:pt idx="2074" formatCode="0.00">
                  <c:v>28.833333333333332</c:v>
                </c:pt>
                <c:pt idx="2075" formatCode="0.00">
                  <c:v>28.833333333333332</c:v>
                </c:pt>
                <c:pt idx="2076" formatCode="0.00">
                  <c:v>28.833333333333332</c:v>
                </c:pt>
                <c:pt idx="2077" formatCode="0.00">
                  <c:v>28.833333333333332</c:v>
                </c:pt>
                <c:pt idx="2078" formatCode="0.00">
                  <c:v>28.833333333333332</c:v>
                </c:pt>
                <c:pt idx="2079" formatCode="0.00">
                  <c:v>28.833333333333332</c:v>
                </c:pt>
                <c:pt idx="2080" formatCode="0.00">
                  <c:v>28.833333333333332</c:v>
                </c:pt>
                <c:pt idx="2081" formatCode="0.00">
                  <c:v>28.833333333333332</c:v>
                </c:pt>
                <c:pt idx="2082" formatCode="0.00">
                  <c:v>28.866666666666667</c:v>
                </c:pt>
                <c:pt idx="2083" formatCode="0.00">
                  <c:v>28.866666666666667</c:v>
                </c:pt>
                <c:pt idx="2084" formatCode="0.00">
                  <c:v>28.866666666666667</c:v>
                </c:pt>
                <c:pt idx="2085" formatCode="0.00">
                  <c:v>28.866666666666667</c:v>
                </c:pt>
                <c:pt idx="2086" formatCode="0.00">
                  <c:v>28.866666666666667</c:v>
                </c:pt>
                <c:pt idx="2087" formatCode="0.00">
                  <c:v>28.866666666666667</c:v>
                </c:pt>
                <c:pt idx="2088" formatCode="0.00">
                  <c:v>28.9</c:v>
                </c:pt>
                <c:pt idx="2089" formatCode="0.00">
                  <c:v>28.9</c:v>
                </c:pt>
                <c:pt idx="2090" formatCode="0.00">
                  <c:v>28.9</c:v>
                </c:pt>
                <c:pt idx="2091" formatCode="0.00">
                  <c:v>28.9</c:v>
                </c:pt>
                <c:pt idx="2092" formatCode="0.00">
                  <c:v>28.9</c:v>
                </c:pt>
                <c:pt idx="2093" formatCode="0.00">
                  <c:v>28.9</c:v>
                </c:pt>
                <c:pt idx="2094" formatCode="0.00">
                  <c:v>28.9</c:v>
                </c:pt>
                <c:pt idx="2095" formatCode="0.00">
                  <c:v>28.9</c:v>
                </c:pt>
                <c:pt idx="2096" formatCode="0.00">
                  <c:v>28.933333333333334</c:v>
                </c:pt>
                <c:pt idx="2097" formatCode="0.00">
                  <c:v>28.933333333333334</c:v>
                </c:pt>
                <c:pt idx="2098" formatCode="0.00">
                  <c:v>28.933333333333334</c:v>
                </c:pt>
                <c:pt idx="2099" formatCode="0.00">
                  <c:v>28.933333333333334</c:v>
                </c:pt>
                <c:pt idx="2100" formatCode="0.00">
                  <c:v>28.933333333333334</c:v>
                </c:pt>
                <c:pt idx="2101" formatCode="0.00">
                  <c:v>28.933333333333334</c:v>
                </c:pt>
                <c:pt idx="2102" formatCode="0.00">
                  <c:v>28.933333333333334</c:v>
                </c:pt>
                <c:pt idx="2103" formatCode="0.00">
                  <c:v>28.933333333333334</c:v>
                </c:pt>
                <c:pt idx="2104" formatCode="0.00">
                  <c:v>28.966666666666665</c:v>
                </c:pt>
                <c:pt idx="2105" formatCode="0.00">
                  <c:v>29</c:v>
                </c:pt>
                <c:pt idx="2106" formatCode="0.00">
                  <c:v>29</c:v>
                </c:pt>
                <c:pt idx="2107" formatCode="0.00">
                  <c:v>29.033333333333335</c:v>
                </c:pt>
                <c:pt idx="2108" formatCode="0.00">
                  <c:v>29.033333333333335</c:v>
                </c:pt>
                <c:pt idx="2109" formatCode="0.00">
                  <c:v>29.033333333333335</c:v>
                </c:pt>
                <c:pt idx="2110" formatCode="0.00">
                  <c:v>29.033333333333335</c:v>
                </c:pt>
                <c:pt idx="2111" formatCode="0.00">
                  <c:v>29.033333333333335</c:v>
                </c:pt>
                <c:pt idx="2112" formatCode="0.00">
                  <c:v>29.033333333333335</c:v>
                </c:pt>
                <c:pt idx="2113" formatCode="0.00">
                  <c:v>29.066666666666666</c:v>
                </c:pt>
                <c:pt idx="2114" formatCode="0.00">
                  <c:v>29.066666666666666</c:v>
                </c:pt>
                <c:pt idx="2115" formatCode="0.00">
                  <c:v>29.066666666666666</c:v>
                </c:pt>
                <c:pt idx="2116" formatCode="0.00">
                  <c:v>29.066666666666666</c:v>
                </c:pt>
                <c:pt idx="2117" formatCode="0.00">
                  <c:v>29.066666666666666</c:v>
                </c:pt>
                <c:pt idx="2118" formatCode="0.00">
                  <c:v>29.066666666666666</c:v>
                </c:pt>
                <c:pt idx="2119" formatCode="0.00">
                  <c:v>29.066666666666666</c:v>
                </c:pt>
                <c:pt idx="2120" formatCode="0.00">
                  <c:v>29.066666666666666</c:v>
                </c:pt>
                <c:pt idx="2121" formatCode="0.00">
                  <c:v>29.1</c:v>
                </c:pt>
                <c:pt idx="2122" formatCode="0.00">
                  <c:v>29.1</c:v>
                </c:pt>
                <c:pt idx="2123" formatCode="0.00">
                  <c:v>29.1</c:v>
                </c:pt>
                <c:pt idx="2124" formatCode="0.00">
                  <c:v>29.1</c:v>
                </c:pt>
                <c:pt idx="2125" formatCode="0.00">
                  <c:v>29.133333333333333</c:v>
                </c:pt>
                <c:pt idx="2126" formatCode="0.00">
                  <c:v>29.133333333333333</c:v>
                </c:pt>
                <c:pt idx="2127" formatCode="0.00">
                  <c:v>29.133333333333333</c:v>
                </c:pt>
                <c:pt idx="2128" formatCode="0.00">
                  <c:v>29.133333333333333</c:v>
                </c:pt>
                <c:pt idx="2129" formatCode="0.00">
                  <c:v>29.133333333333333</c:v>
                </c:pt>
                <c:pt idx="2130" formatCode="0.00">
                  <c:v>29.133333333333333</c:v>
                </c:pt>
                <c:pt idx="2131" formatCode="0.00">
                  <c:v>29.166666666666668</c:v>
                </c:pt>
                <c:pt idx="2132" formatCode="0.00">
                  <c:v>29.166666666666668</c:v>
                </c:pt>
                <c:pt idx="2133" formatCode="0.00">
                  <c:v>29.166666666666668</c:v>
                </c:pt>
                <c:pt idx="2134" formatCode="0.00">
                  <c:v>29.233333333333334</c:v>
                </c:pt>
                <c:pt idx="2135" formatCode="0.00">
                  <c:v>29.233333333333334</c:v>
                </c:pt>
                <c:pt idx="2136" formatCode="0.00">
                  <c:v>29.266666666666666</c:v>
                </c:pt>
                <c:pt idx="2137" formatCode="0.00">
                  <c:v>29.266666666666666</c:v>
                </c:pt>
                <c:pt idx="2138" formatCode="0.00">
                  <c:v>29.266666666666666</c:v>
                </c:pt>
                <c:pt idx="2139" formatCode="0.00">
                  <c:v>29.3</c:v>
                </c:pt>
                <c:pt idx="2140" formatCode="0.00">
                  <c:v>29.3</c:v>
                </c:pt>
                <c:pt idx="2141" formatCode="0.00">
                  <c:v>29.3</c:v>
                </c:pt>
                <c:pt idx="2142" formatCode="0.00">
                  <c:v>29.3</c:v>
                </c:pt>
                <c:pt idx="2143" formatCode="0.00">
                  <c:v>29.3</c:v>
                </c:pt>
                <c:pt idx="2144" formatCode="0.00">
                  <c:v>29.3</c:v>
                </c:pt>
                <c:pt idx="2145" formatCode="0.00">
                  <c:v>29.3</c:v>
                </c:pt>
                <c:pt idx="2146" formatCode="0.00">
                  <c:v>29.3</c:v>
                </c:pt>
                <c:pt idx="2147" formatCode="0.00">
                  <c:v>29.333333333333332</c:v>
                </c:pt>
                <c:pt idx="2148" formatCode="0.00">
                  <c:v>29.333333333333332</c:v>
                </c:pt>
                <c:pt idx="2149" formatCode="0.00">
                  <c:v>29.333333333333332</c:v>
                </c:pt>
                <c:pt idx="2150" formatCode="0.00">
                  <c:v>29.333333333333332</c:v>
                </c:pt>
                <c:pt idx="2151" formatCode="0.00">
                  <c:v>29.333333333333332</c:v>
                </c:pt>
                <c:pt idx="2152" formatCode="0.00">
                  <c:v>29.333333333333332</c:v>
                </c:pt>
                <c:pt idx="2153" formatCode="0.00">
                  <c:v>29.333333333333332</c:v>
                </c:pt>
                <c:pt idx="2154" formatCode="0.00">
                  <c:v>29.366666666666667</c:v>
                </c:pt>
                <c:pt idx="2155" formatCode="0.00">
                  <c:v>29.366666666666667</c:v>
                </c:pt>
                <c:pt idx="2156" formatCode="0.00">
                  <c:v>29.366666666666667</c:v>
                </c:pt>
                <c:pt idx="2157" formatCode="0.00">
                  <c:v>29.366666666666667</c:v>
                </c:pt>
                <c:pt idx="2158" formatCode="0.00">
                  <c:v>29.366666666666667</c:v>
                </c:pt>
                <c:pt idx="2159" formatCode="0.00">
                  <c:v>29.4</c:v>
                </c:pt>
                <c:pt idx="2160" formatCode="0.00">
                  <c:v>29.4</c:v>
                </c:pt>
                <c:pt idx="2161" formatCode="0.00">
                  <c:v>29.4</c:v>
                </c:pt>
                <c:pt idx="2162" formatCode="0.00">
                  <c:v>29.4</c:v>
                </c:pt>
                <c:pt idx="2163" formatCode="0.00">
                  <c:v>29.4</c:v>
                </c:pt>
                <c:pt idx="2164" formatCode="0.00">
                  <c:v>29.433333333333334</c:v>
                </c:pt>
                <c:pt idx="2165" formatCode="0.00">
                  <c:v>29.433333333333334</c:v>
                </c:pt>
                <c:pt idx="2166" formatCode="0.00">
                  <c:v>29.433333333333334</c:v>
                </c:pt>
                <c:pt idx="2167" formatCode="0.00">
                  <c:v>29.5</c:v>
                </c:pt>
                <c:pt idx="2168" formatCode="0.00">
                  <c:v>29.5</c:v>
                </c:pt>
                <c:pt idx="2169" formatCode="0.00">
                  <c:v>29.5</c:v>
                </c:pt>
                <c:pt idx="2170" formatCode="0.00">
                  <c:v>29.5</c:v>
                </c:pt>
                <c:pt idx="2171" formatCode="0.00">
                  <c:v>29.5</c:v>
                </c:pt>
                <c:pt idx="2172" formatCode="0.00">
                  <c:v>29.5</c:v>
                </c:pt>
                <c:pt idx="2173" formatCode="0.00">
                  <c:v>29.5</c:v>
                </c:pt>
                <c:pt idx="2174" formatCode="0.00">
                  <c:v>29.5</c:v>
                </c:pt>
                <c:pt idx="2175" formatCode="0.00">
                  <c:v>29.5</c:v>
                </c:pt>
                <c:pt idx="2176" formatCode="0.00">
                  <c:v>29.5</c:v>
                </c:pt>
                <c:pt idx="2177" formatCode="0.00">
                  <c:v>29.533333333333335</c:v>
                </c:pt>
                <c:pt idx="2178" formatCode="0.00">
                  <c:v>29.533333333333335</c:v>
                </c:pt>
                <c:pt idx="2179" formatCode="0.00">
                  <c:v>29.533333333333335</c:v>
                </c:pt>
                <c:pt idx="2180" formatCode="0.00">
                  <c:v>29.533333333333335</c:v>
                </c:pt>
                <c:pt idx="2181" formatCode="0.00">
                  <c:v>29.533333333333335</c:v>
                </c:pt>
                <c:pt idx="2182" formatCode="0.00">
                  <c:v>29.533333333333335</c:v>
                </c:pt>
                <c:pt idx="2183" formatCode="0.00">
                  <c:v>29.533333333333335</c:v>
                </c:pt>
                <c:pt idx="2184" formatCode="0.00">
                  <c:v>29.533333333333335</c:v>
                </c:pt>
                <c:pt idx="2185" formatCode="0.00">
                  <c:v>29.533333333333335</c:v>
                </c:pt>
                <c:pt idx="2186" formatCode="0.00">
                  <c:v>29.533333333333335</c:v>
                </c:pt>
                <c:pt idx="2187" formatCode="0.00">
                  <c:v>29.566666666666666</c:v>
                </c:pt>
                <c:pt idx="2188" formatCode="0.00">
                  <c:v>29.566666666666666</c:v>
                </c:pt>
                <c:pt idx="2189" formatCode="0.00">
                  <c:v>29.566666666666666</c:v>
                </c:pt>
                <c:pt idx="2190" formatCode="0.00">
                  <c:v>29.566666666666666</c:v>
                </c:pt>
                <c:pt idx="2191" formatCode="0.00">
                  <c:v>29.566666666666666</c:v>
                </c:pt>
                <c:pt idx="2192" formatCode="0.00">
                  <c:v>29.6</c:v>
                </c:pt>
                <c:pt idx="2193" formatCode="0.00">
                  <c:v>29.6</c:v>
                </c:pt>
                <c:pt idx="2194" formatCode="0.00">
                  <c:v>29.6</c:v>
                </c:pt>
                <c:pt idx="2195" formatCode="0.00">
                  <c:v>29.6</c:v>
                </c:pt>
                <c:pt idx="2196" formatCode="0.00">
                  <c:v>29.6</c:v>
                </c:pt>
                <c:pt idx="2197" formatCode="0.00">
                  <c:v>29.6</c:v>
                </c:pt>
                <c:pt idx="2198" formatCode="0.00">
                  <c:v>29.6</c:v>
                </c:pt>
                <c:pt idx="2199" formatCode="0.00">
                  <c:v>29.633333333333333</c:v>
                </c:pt>
                <c:pt idx="2200" formatCode="0.00">
                  <c:v>29.633333333333333</c:v>
                </c:pt>
                <c:pt idx="2201" formatCode="0.00">
                  <c:v>29.633333333333333</c:v>
                </c:pt>
                <c:pt idx="2202" formatCode="0.00">
                  <c:v>29.633333333333333</c:v>
                </c:pt>
                <c:pt idx="2203" formatCode="0.00">
                  <c:v>29.633333333333333</c:v>
                </c:pt>
                <c:pt idx="2204" formatCode="0.00">
                  <c:v>29.633333333333333</c:v>
                </c:pt>
                <c:pt idx="2205" formatCode="0.00">
                  <c:v>29.666666666666668</c:v>
                </c:pt>
                <c:pt idx="2206" formatCode="0.00">
                  <c:v>29.7</c:v>
                </c:pt>
                <c:pt idx="2207" formatCode="0.00">
                  <c:v>29.7</c:v>
                </c:pt>
                <c:pt idx="2208" formatCode="0.00">
                  <c:v>29.7</c:v>
                </c:pt>
                <c:pt idx="2209" formatCode="0.00">
                  <c:v>29.7</c:v>
                </c:pt>
                <c:pt idx="2210" formatCode="0.00">
                  <c:v>29.7</c:v>
                </c:pt>
                <c:pt idx="2211" formatCode="0.00">
                  <c:v>29.7</c:v>
                </c:pt>
                <c:pt idx="2212" formatCode="0.00">
                  <c:v>29.733333333333334</c:v>
                </c:pt>
                <c:pt idx="2213" formatCode="0.00">
                  <c:v>29.733333333333334</c:v>
                </c:pt>
                <c:pt idx="2214" formatCode="0.00">
                  <c:v>29.733333333333334</c:v>
                </c:pt>
                <c:pt idx="2215" formatCode="0.00">
                  <c:v>29.733333333333334</c:v>
                </c:pt>
                <c:pt idx="2216" formatCode="0.00">
                  <c:v>29.733333333333334</c:v>
                </c:pt>
                <c:pt idx="2217" formatCode="0.00">
                  <c:v>29.733333333333334</c:v>
                </c:pt>
                <c:pt idx="2218" formatCode="0.00">
                  <c:v>29.733333333333334</c:v>
                </c:pt>
                <c:pt idx="2219" formatCode="0.00">
                  <c:v>29.733333333333334</c:v>
                </c:pt>
                <c:pt idx="2220" formatCode="0.00">
                  <c:v>29.766666666666666</c:v>
                </c:pt>
                <c:pt idx="2221" formatCode="0.00">
                  <c:v>29.766666666666666</c:v>
                </c:pt>
                <c:pt idx="2222" formatCode="0.00">
                  <c:v>29.766666666666666</c:v>
                </c:pt>
                <c:pt idx="2223" formatCode="0.00">
                  <c:v>29.766666666666666</c:v>
                </c:pt>
                <c:pt idx="2224" formatCode="0.00">
                  <c:v>29.766666666666666</c:v>
                </c:pt>
                <c:pt idx="2225" formatCode="0.00">
                  <c:v>29.766666666666666</c:v>
                </c:pt>
                <c:pt idx="2226" formatCode="0.00">
                  <c:v>29.766666666666666</c:v>
                </c:pt>
                <c:pt idx="2227" formatCode="0.00">
                  <c:v>29.766666666666666</c:v>
                </c:pt>
                <c:pt idx="2228" formatCode="0.00">
                  <c:v>29.8</c:v>
                </c:pt>
                <c:pt idx="2229" formatCode="0.00">
                  <c:v>29.8</c:v>
                </c:pt>
                <c:pt idx="2230" formatCode="0.00">
                  <c:v>29.8</c:v>
                </c:pt>
                <c:pt idx="2231" formatCode="0.00">
                  <c:v>29.8</c:v>
                </c:pt>
                <c:pt idx="2232" formatCode="0.00">
                  <c:v>29.8</c:v>
                </c:pt>
                <c:pt idx="2233" formatCode="0.00">
                  <c:v>29.8</c:v>
                </c:pt>
                <c:pt idx="2234" formatCode="0.00">
                  <c:v>29.8</c:v>
                </c:pt>
                <c:pt idx="2235" formatCode="0.00">
                  <c:v>29.8</c:v>
                </c:pt>
                <c:pt idx="2236" formatCode="0.00">
                  <c:v>29.833333333333332</c:v>
                </c:pt>
                <c:pt idx="2237" formatCode="0.00">
                  <c:v>29.833333333333332</c:v>
                </c:pt>
                <c:pt idx="2238" formatCode="0.00">
                  <c:v>29.833333333333332</c:v>
                </c:pt>
                <c:pt idx="2239" formatCode="0.00">
                  <c:v>29.833333333333332</c:v>
                </c:pt>
                <c:pt idx="2240" formatCode="0.00">
                  <c:v>29.833333333333332</c:v>
                </c:pt>
                <c:pt idx="2241" formatCode="0.00">
                  <c:v>29.866666666666667</c:v>
                </c:pt>
                <c:pt idx="2242" formatCode="0.00">
                  <c:v>29.866666666666667</c:v>
                </c:pt>
                <c:pt idx="2243" formatCode="0.00">
                  <c:v>29.866666666666667</c:v>
                </c:pt>
                <c:pt idx="2244" formatCode="0.00">
                  <c:v>29.866666666666667</c:v>
                </c:pt>
                <c:pt idx="2245" formatCode="0.00">
                  <c:v>29.866666666666667</c:v>
                </c:pt>
                <c:pt idx="2246" formatCode="0.00">
                  <c:v>29.866666666666667</c:v>
                </c:pt>
                <c:pt idx="2247" formatCode="0.00">
                  <c:v>29.966666666666665</c:v>
                </c:pt>
                <c:pt idx="2248" formatCode="0.00">
                  <c:v>29.966666666666665</c:v>
                </c:pt>
                <c:pt idx="2249" formatCode="0.00">
                  <c:v>29.966666666666665</c:v>
                </c:pt>
                <c:pt idx="2250" formatCode="0.00">
                  <c:v>29.966666666666665</c:v>
                </c:pt>
                <c:pt idx="2251" formatCode="0.00">
                  <c:v>29.966666666666665</c:v>
                </c:pt>
                <c:pt idx="2252" formatCode="0.00">
                  <c:v>29.966666666666665</c:v>
                </c:pt>
                <c:pt idx="2253" formatCode="0.00">
                  <c:v>29.966666666666665</c:v>
                </c:pt>
                <c:pt idx="2254" formatCode="0.00">
                  <c:v>29.966666666666665</c:v>
                </c:pt>
                <c:pt idx="2255" formatCode="0.00">
                  <c:v>30</c:v>
                </c:pt>
                <c:pt idx="2256" formatCode="0.00">
                  <c:v>30</c:v>
                </c:pt>
                <c:pt idx="2257" formatCode="0.00">
                  <c:v>30</c:v>
                </c:pt>
                <c:pt idx="2258" formatCode="0.00">
                  <c:v>30</c:v>
                </c:pt>
                <c:pt idx="2259" formatCode="0.00">
                  <c:v>30</c:v>
                </c:pt>
                <c:pt idx="2260" formatCode="0.00">
                  <c:v>30</c:v>
                </c:pt>
                <c:pt idx="2261" formatCode="0.00">
                  <c:v>30.033333333333335</c:v>
                </c:pt>
                <c:pt idx="2262" formatCode="0.00">
                  <c:v>30.033333333333335</c:v>
                </c:pt>
                <c:pt idx="2263" formatCode="0.00">
                  <c:v>30.033333333333335</c:v>
                </c:pt>
                <c:pt idx="2264" formatCode="0.00">
                  <c:v>30.033333333333335</c:v>
                </c:pt>
                <c:pt idx="2265" formatCode="0.00">
                  <c:v>30.033333333333335</c:v>
                </c:pt>
                <c:pt idx="2266" formatCode="0.00">
                  <c:v>30.033333333333335</c:v>
                </c:pt>
                <c:pt idx="2267" formatCode="0.00">
                  <c:v>30.033333333333335</c:v>
                </c:pt>
                <c:pt idx="2268" formatCode="0.00">
                  <c:v>30.033333333333335</c:v>
                </c:pt>
                <c:pt idx="2269" formatCode="0.00">
                  <c:v>30.066666666666666</c:v>
                </c:pt>
                <c:pt idx="2270" formatCode="0.00">
                  <c:v>30.066666666666666</c:v>
                </c:pt>
                <c:pt idx="2271" formatCode="0.00">
                  <c:v>30.066666666666666</c:v>
                </c:pt>
                <c:pt idx="2272" formatCode="0.00">
                  <c:v>30.066666666666666</c:v>
                </c:pt>
                <c:pt idx="2273" formatCode="0.00">
                  <c:v>30.066666666666666</c:v>
                </c:pt>
                <c:pt idx="2274" formatCode="0.00">
                  <c:v>30.066666666666666</c:v>
                </c:pt>
                <c:pt idx="2275" formatCode="0.00">
                  <c:v>30.066666666666666</c:v>
                </c:pt>
                <c:pt idx="2276" formatCode="0.00">
                  <c:v>30.066666666666666</c:v>
                </c:pt>
                <c:pt idx="2277" formatCode="0.00">
                  <c:v>30.1</c:v>
                </c:pt>
                <c:pt idx="2278" formatCode="0.00">
                  <c:v>30.1</c:v>
                </c:pt>
                <c:pt idx="2279" formatCode="0.00">
                  <c:v>30.1</c:v>
                </c:pt>
                <c:pt idx="2280" formatCode="0.00">
                  <c:v>30.1</c:v>
                </c:pt>
                <c:pt idx="2281" formatCode="0.00">
                  <c:v>30.1</c:v>
                </c:pt>
                <c:pt idx="2282" formatCode="0.00">
                  <c:v>30.1</c:v>
                </c:pt>
                <c:pt idx="2283" formatCode="0.00">
                  <c:v>30.133333333333333</c:v>
                </c:pt>
                <c:pt idx="2284" formatCode="0.00">
                  <c:v>30.133333333333333</c:v>
                </c:pt>
                <c:pt idx="2285" formatCode="0.00">
                  <c:v>30.166666666666668</c:v>
                </c:pt>
                <c:pt idx="2286" formatCode="0.00">
                  <c:v>30.2</c:v>
                </c:pt>
                <c:pt idx="2287" formatCode="0.00">
                  <c:v>30.2</c:v>
                </c:pt>
                <c:pt idx="2288" formatCode="0.00">
                  <c:v>30.2</c:v>
                </c:pt>
                <c:pt idx="2289" formatCode="0.00">
                  <c:v>30.2</c:v>
                </c:pt>
                <c:pt idx="2290" formatCode="0.00">
                  <c:v>30.2</c:v>
                </c:pt>
                <c:pt idx="2291" formatCode="0.00">
                  <c:v>30.2</c:v>
                </c:pt>
                <c:pt idx="2292" formatCode="0.00">
                  <c:v>30.233333333333334</c:v>
                </c:pt>
                <c:pt idx="2293" formatCode="0.00">
                  <c:v>30.233333333333334</c:v>
                </c:pt>
                <c:pt idx="2294" formatCode="0.00">
                  <c:v>30.233333333333334</c:v>
                </c:pt>
                <c:pt idx="2295" formatCode="0.00">
                  <c:v>30.233333333333334</c:v>
                </c:pt>
                <c:pt idx="2296" formatCode="0.00">
                  <c:v>30.233333333333334</c:v>
                </c:pt>
                <c:pt idx="2297" formatCode="0.00">
                  <c:v>30.233333333333334</c:v>
                </c:pt>
                <c:pt idx="2298" formatCode="0.00">
                  <c:v>30.233333333333334</c:v>
                </c:pt>
                <c:pt idx="2299" formatCode="0.00">
                  <c:v>30.233333333333334</c:v>
                </c:pt>
                <c:pt idx="2300" formatCode="0.00">
                  <c:v>30.233333333333334</c:v>
                </c:pt>
                <c:pt idx="2301" formatCode="0.00">
                  <c:v>30.233333333333334</c:v>
                </c:pt>
                <c:pt idx="2302" formatCode="0.00">
                  <c:v>30.266666666666666</c:v>
                </c:pt>
                <c:pt idx="2303" formatCode="0.00">
                  <c:v>30.266666666666666</c:v>
                </c:pt>
                <c:pt idx="2304" formatCode="0.00">
                  <c:v>30.266666666666666</c:v>
                </c:pt>
                <c:pt idx="2305" formatCode="0.00">
                  <c:v>30.266666666666666</c:v>
                </c:pt>
                <c:pt idx="2306" formatCode="0.00">
                  <c:v>30.266666666666666</c:v>
                </c:pt>
                <c:pt idx="2307" formatCode="0.00">
                  <c:v>30.266666666666666</c:v>
                </c:pt>
                <c:pt idx="2308" formatCode="0.00">
                  <c:v>30.3</c:v>
                </c:pt>
                <c:pt idx="2309" formatCode="0.00">
                  <c:v>30.3</c:v>
                </c:pt>
                <c:pt idx="2310" formatCode="0.00">
                  <c:v>30.3</c:v>
                </c:pt>
                <c:pt idx="2311" formatCode="0.00">
                  <c:v>30.3</c:v>
                </c:pt>
                <c:pt idx="2312" formatCode="0.00">
                  <c:v>30.3</c:v>
                </c:pt>
                <c:pt idx="2313" formatCode="0.00">
                  <c:v>30.3</c:v>
                </c:pt>
                <c:pt idx="2314" formatCode="0.00">
                  <c:v>30.3</c:v>
                </c:pt>
                <c:pt idx="2315" formatCode="0.00">
                  <c:v>30.3</c:v>
                </c:pt>
                <c:pt idx="2316" formatCode="0.00">
                  <c:v>30.3</c:v>
                </c:pt>
                <c:pt idx="2317" formatCode="0.00">
                  <c:v>30.333333333333332</c:v>
                </c:pt>
                <c:pt idx="2318" formatCode="0.00">
                  <c:v>30.333333333333332</c:v>
                </c:pt>
                <c:pt idx="2319" formatCode="0.00">
                  <c:v>30.333333333333332</c:v>
                </c:pt>
                <c:pt idx="2320" formatCode="0.00">
                  <c:v>30.333333333333332</c:v>
                </c:pt>
                <c:pt idx="2321" formatCode="0.00">
                  <c:v>30.333333333333332</c:v>
                </c:pt>
                <c:pt idx="2322" formatCode="0.00">
                  <c:v>30.333333333333332</c:v>
                </c:pt>
                <c:pt idx="2323" formatCode="0.00">
                  <c:v>30.333333333333332</c:v>
                </c:pt>
                <c:pt idx="2324" formatCode="0.00">
                  <c:v>30.333333333333332</c:v>
                </c:pt>
                <c:pt idx="2325" formatCode="0.00">
                  <c:v>30.366666666666667</c:v>
                </c:pt>
                <c:pt idx="2326" formatCode="0.00">
                  <c:v>30.366666666666667</c:v>
                </c:pt>
                <c:pt idx="2327" formatCode="0.00">
                  <c:v>30.4</c:v>
                </c:pt>
                <c:pt idx="2328" formatCode="0.00">
                  <c:v>30.4</c:v>
                </c:pt>
                <c:pt idx="2329" formatCode="0.00">
                  <c:v>30.433333333333334</c:v>
                </c:pt>
                <c:pt idx="2330" formatCode="0.00">
                  <c:v>30.433333333333334</c:v>
                </c:pt>
                <c:pt idx="2331" formatCode="0.00">
                  <c:v>30.433333333333334</c:v>
                </c:pt>
                <c:pt idx="2332" formatCode="0.00">
                  <c:v>30.433333333333334</c:v>
                </c:pt>
                <c:pt idx="2333" formatCode="0.00">
                  <c:v>30.433333333333334</c:v>
                </c:pt>
                <c:pt idx="2334" formatCode="0.00">
                  <c:v>30.433333333333334</c:v>
                </c:pt>
                <c:pt idx="2335" formatCode="0.00">
                  <c:v>30.433333333333334</c:v>
                </c:pt>
                <c:pt idx="2336" formatCode="0.00">
                  <c:v>30.433333333333334</c:v>
                </c:pt>
                <c:pt idx="2337" formatCode="0.00">
                  <c:v>30.433333333333334</c:v>
                </c:pt>
                <c:pt idx="2338" formatCode="0.00">
                  <c:v>30.433333333333334</c:v>
                </c:pt>
                <c:pt idx="2339" formatCode="0.00">
                  <c:v>30.433333333333334</c:v>
                </c:pt>
                <c:pt idx="2340" formatCode="0.00">
                  <c:v>30.433333333333334</c:v>
                </c:pt>
                <c:pt idx="2341" formatCode="0.00">
                  <c:v>30.433333333333334</c:v>
                </c:pt>
                <c:pt idx="2342" formatCode="0.00">
                  <c:v>30.433333333333334</c:v>
                </c:pt>
                <c:pt idx="2343" formatCode="0.00">
                  <c:v>30.466666666666665</c:v>
                </c:pt>
                <c:pt idx="2344" formatCode="0.00">
                  <c:v>30.466666666666665</c:v>
                </c:pt>
                <c:pt idx="2345" formatCode="0.00">
                  <c:v>30.466666666666665</c:v>
                </c:pt>
                <c:pt idx="2346" formatCode="0.00">
                  <c:v>30.466666666666665</c:v>
                </c:pt>
                <c:pt idx="2347" formatCode="0.00">
                  <c:v>30.466666666666665</c:v>
                </c:pt>
                <c:pt idx="2348" formatCode="0.00">
                  <c:v>30.466666666666665</c:v>
                </c:pt>
                <c:pt idx="2349" formatCode="0.00">
                  <c:v>30.5</c:v>
                </c:pt>
                <c:pt idx="2350" formatCode="0.00">
                  <c:v>30.5</c:v>
                </c:pt>
                <c:pt idx="2351" formatCode="0.00">
                  <c:v>30.5</c:v>
                </c:pt>
                <c:pt idx="2352" formatCode="0.00">
                  <c:v>30.5</c:v>
                </c:pt>
                <c:pt idx="2353" formatCode="0.00">
                  <c:v>30.5</c:v>
                </c:pt>
                <c:pt idx="2354" formatCode="0.00">
                  <c:v>30.5</c:v>
                </c:pt>
                <c:pt idx="2355" formatCode="0.00">
                  <c:v>30.5</c:v>
                </c:pt>
                <c:pt idx="2356" formatCode="0.00">
                  <c:v>30.5</c:v>
                </c:pt>
                <c:pt idx="2357" formatCode="0.00">
                  <c:v>30.533333333333335</c:v>
                </c:pt>
                <c:pt idx="2358" formatCode="0.00">
                  <c:v>30.533333333333335</c:v>
                </c:pt>
                <c:pt idx="2359" formatCode="0.00">
                  <c:v>30.533333333333335</c:v>
                </c:pt>
                <c:pt idx="2360" formatCode="0.00">
                  <c:v>30.533333333333335</c:v>
                </c:pt>
                <c:pt idx="2361" formatCode="0.00">
                  <c:v>30.533333333333335</c:v>
                </c:pt>
                <c:pt idx="2362" formatCode="0.00">
                  <c:v>30.533333333333335</c:v>
                </c:pt>
                <c:pt idx="2363" formatCode="0.00">
                  <c:v>30.533333333333335</c:v>
                </c:pt>
                <c:pt idx="2364" formatCode="0.00">
                  <c:v>30.533333333333335</c:v>
                </c:pt>
                <c:pt idx="2365" formatCode="0.00">
                  <c:v>30.566666666666666</c:v>
                </c:pt>
                <c:pt idx="2366" formatCode="0.00">
                  <c:v>30.566666666666666</c:v>
                </c:pt>
                <c:pt idx="2367" formatCode="0.00">
                  <c:v>30.566666666666666</c:v>
                </c:pt>
                <c:pt idx="2368" formatCode="0.00">
                  <c:v>30.566666666666666</c:v>
                </c:pt>
                <c:pt idx="2369" formatCode="0.00">
                  <c:v>30.566666666666666</c:v>
                </c:pt>
                <c:pt idx="2370" formatCode="0.00">
                  <c:v>30.566666666666666</c:v>
                </c:pt>
                <c:pt idx="2371" formatCode="0.00">
                  <c:v>30.566666666666666</c:v>
                </c:pt>
                <c:pt idx="2372" formatCode="0.00">
                  <c:v>30.6</c:v>
                </c:pt>
                <c:pt idx="2373" formatCode="0.00">
                  <c:v>30.666666666666668</c:v>
                </c:pt>
                <c:pt idx="2374" formatCode="0.00">
                  <c:v>30.666666666666668</c:v>
                </c:pt>
                <c:pt idx="2375" formatCode="0.00">
                  <c:v>30.666666666666668</c:v>
                </c:pt>
                <c:pt idx="2376" formatCode="0.00">
                  <c:v>30.666666666666668</c:v>
                </c:pt>
                <c:pt idx="2377" formatCode="0.00">
                  <c:v>30.666666666666668</c:v>
                </c:pt>
                <c:pt idx="2378" formatCode="0.00">
                  <c:v>30.666666666666668</c:v>
                </c:pt>
                <c:pt idx="2379" formatCode="0.00">
                  <c:v>30.666666666666668</c:v>
                </c:pt>
                <c:pt idx="2380" formatCode="0.00">
                  <c:v>30.666666666666668</c:v>
                </c:pt>
                <c:pt idx="2381" formatCode="0.00">
                  <c:v>30.666666666666668</c:v>
                </c:pt>
                <c:pt idx="2382" formatCode="0.00">
                  <c:v>30.666666666666668</c:v>
                </c:pt>
                <c:pt idx="2383" formatCode="0.00">
                  <c:v>30.7</c:v>
                </c:pt>
                <c:pt idx="2384" formatCode="0.00">
                  <c:v>30.7</c:v>
                </c:pt>
                <c:pt idx="2385" formatCode="0.00">
                  <c:v>30.7</c:v>
                </c:pt>
                <c:pt idx="2386" formatCode="0.00">
                  <c:v>30.7</c:v>
                </c:pt>
                <c:pt idx="2387" formatCode="0.00">
                  <c:v>30.7</c:v>
                </c:pt>
                <c:pt idx="2388" formatCode="0.00">
                  <c:v>30.7</c:v>
                </c:pt>
                <c:pt idx="2389" formatCode="0.00">
                  <c:v>30.7</c:v>
                </c:pt>
                <c:pt idx="2390" formatCode="0.00">
                  <c:v>30.7</c:v>
                </c:pt>
                <c:pt idx="2391" formatCode="0.00">
                  <c:v>30.7</c:v>
                </c:pt>
                <c:pt idx="2392" formatCode="0.00">
                  <c:v>30.733333333333334</c:v>
                </c:pt>
                <c:pt idx="2393" formatCode="0.00">
                  <c:v>30.733333333333334</c:v>
                </c:pt>
                <c:pt idx="2394" formatCode="0.00">
                  <c:v>30.733333333333334</c:v>
                </c:pt>
                <c:pt idx="2395" formatCode="0.00">
                  <c:v>30.766666666666666</c:v>
                </c:pt>
                <c:pt idx="2396" formatCode="0.00">
                  <c:v>30.766666666666666</c:v>
                </c:pt>
                <c:pt idx="2397" formatCode="0.00">
                  <c:v>30.766666666666666</c:v>
                </c:pt>
                <c:pt idx="2398" formatCode="0.00">
                  <c:v>30.766666666666666</c:v>
                </c:pt>
                <c:pt idx="2399" formatCode="0.00">
                  <c:v>30.766666666666666</c:v>
                </c:pt>
                <c:pt idx="2400" formatCode="0.00">
                  <c:v>30.766666666666666</c:v>
                </c:pt>
                <c:pt idx="2401" formatCode="0.00">
                  <c:v>30.766666666666666</c:v>
                </c:pt>
                <c:pt idx="2402" formatCode="0.00">
                  <c:v>30.766666666666666</c:v>
                </c:pt>
                <c:pt idx="2403" formatCode="0.00">
                  <c:v>30.8</c:v>
                </c:pt>
                <c:pt idx="2404" formatCode="0.00">
                  <c:v>30.8</c:v>
                </c:pt>
                <c:pt idx="2405" formatCode="0.00">
                  <c:v>30.8</c:v>
                </c:pt>
                <c:pt idx="2406" formatCode="0.00">
                  <c:v>30.8</c:v>
                </c:pt>
                <c:pt idx="2407" formatCode="0.00">
                  <c:v>30.8</c:v>
                </c:pt>
                <c:pt idx="2408" formatCode="0.00">
                  <c:v>30.833333333333332</c:v>
                </c:pt>
                <c:pt idx="2409" formatCode="0.00">
                  <c:v>30.866666666666667</c:v>
                </c:pt>
                <c:pt idx="2410" formatCode="0.00">
                  <c:v>30.9</c:v>
                </c:pt>
                <c:pt idx="2411" formatCode="0.00">
                  <c:v>30.9</c:v>
                </c:pt>
                <c:pt idx="2412" formatCode="0.00">
                  <c:v>30.9</c:v>
                </c:pt>
                <c:pt idx="2413" formatCode="0.00">
                  <c:v>30.9</c:v>
                </c:pt>
                <c:pt idx="2414" formatCode="0.00">
                  <c:v>30.9</c:v>
                </c:pt>
                <c:pt idx="2415" formatCode="0.00">
                  <c:v>30.9</c:v>
                </c:pt>
                <c:pt idx="2416" formatCode="0.00">
                  <c:v>30.9</c:v>
                </c:pt>
                <c:pt idx="2417" formatCode="0.00">
                  <c:v>30.9</c:v>
                </c:pt>
                <c:pt idx="2418" formatCode="0.00">
                  <c:v>30.9</c:v>
                </c:pt>
                <c:pt idx="2419" formatCode="0.00">
                  <c:v>30.9</c:v>
                </c:pt>
                <c:pt idx="2420" formatCode="0.00">
                  <c:v>30.933333333333334</c:v>
                </c:pt>
                <c:pt idx="2421" formatCode="0.00">
                  <c:v>30.933333333333334</c:v>
                </c:pt>
                <c:pt idx="2422" formatCode="0.00">
                  <c:v>30.933333333333334</c:v>
                </c:pt>
                <c:pt idx="2423" formatCode="0.00">
                  <c:v>30.933333333333334</c:v>
                </c:pt>
                <c:pt idx="2424" formatCode="0.00">
                  <c:v>30.933333333333334</c:v>
                </c:pt>
                <c:pt idx="2425" formatCode="0.00">
                  <c:v>30.933333333333334</c:v>
                </c:pt>
                <c:pt idx="2426" formatCode="0.00">
                  <c:v>30.933333333333334</c:v>
                </c:pt>
                <c:pt idx="2427" formatCode="0.00">
                  <c:v>30.966666666666665</c:v>
                </c:pt>
                <c:pt idx="2428" formatCode="0.00">
                  <c:v>30.966666666666665</c:v>
                </c:pt>
                <c:pt idx="2429" formatCode="0.00">
                  <c:v>30.966666666666665</c:v>
                </c:pt>
                <c:pt idx="2430" formatCode="0.00">
                  <c:v>30.966666666666665</c:v>
                </c:pt>
                <c:pt idx="2431" formatCode="0.00">
                  <c:v>30.966666666666665</c:v>
                </c:pt>
                <c:pt idx="2432" formatCode="0.00">
                  <c:v>30.966666666666665</c:v>
                </c:pt>
                <c:pt idx="2433" formatCode="0.00">
                  <c:v>30.966666666666665</c:v>
                </c:pt>
                <c:pt idx="2434" formatCode="0.00">
                  <c:v>31</c:v>
                </c:pt>
                <c:pt idx="2435" formatCode="0.00">
                  <c:v>31</c:v>
                </c:pt>
                <c:pt idx="2436" formatCode="0.00">
                  <c:v>31</c:v>
                </c:pt>
                <c:pt idx="2437" formatCode="0.00">
                  <c:v>31</c:v>
                </c:pt>
                <c:pt idx="2438" formatCode="0.00">
                  <c:v>31</c:v>
                </c:pt>
                <c:pt idx="2439" formatCode="0.00">
                  <c:v>31</c:v>
                </c:pt>
                <c:pt idx="2440" formatCode="0.00">
                  <c:v>31</c:v>
                </c:pt>
                <c:pt idx="2441" formatCode="0.00">
                  <c:v>31</c:v>
                </c:pt>
                <c:pt idx="2442" formatCode="0.00">
                  <c:v>31.033333333333335</c:v>
                </c:pt>
                <c:pt idx="2443" formatCode="0.00">
                  <c:v>31.033333333333335</c:v>
                </c:pt>
                <c:pt idx="2444" formatCode="0.00">
                  <c:v>31.033333333333335</c:v>
                </c:pt>
                <c:pt idx="2445" formatCode="0.00">
                  <c:v>31.033333333333335</c:v>
                </c:pt>
                <c:pt idx="2446" formatCode="0.00">
                  <c:v>31.033333333333335</c:v>
                </c:pt>
                <c:pt idx="2447" formatCode="0.00">
                  <c:v>31.033333333333335</c:v>
                </c:pt>
                <c:pt idx="2448" formatCode="0.00">
                  <c:v>31.033333333333335</c:v>
                </c:pt>
                <c:pt idx="2449" formatCode="0.00">
                  <c:v>31.033333333333335</c:v>
                </c:pt>
                <c:pt idx="2450" formatCode="0.00">
                  <c:v>31.033333333333335</c:v>
                </c:pt>
                <c:pt idx="2451" formatCode="0.00">
                  <c:v>31.033333333333335</c:v>
                </c:pt>
                <c:pt idx="2452" formatCode="0.00">
                  <c:v>31.066666666666666</c:v>
                </c:pt>
                <c:pt idx="2453" formatCode="0.00">
                  <c:v>31.1</c:v>
                </c:pt>
                <c:pt idx="2454" formatCode="0.00">
                  <c:v>31.1</c:v>
                </c:pt>
                <c:pt idx="2455" formatCode="0.00">
                  <c:v>31.133333333333333</c:v>
                </c:pt>
                <c:pt idx="2456" formatCode="0.00">
                  <c:v>31.133333333333333</c:v>
                </c:pt>
                <c:pt idx="2457" formatCode="0.00">
                  <c:v>31.133333333333333</c:v>
                </c:pt>
                <c:pt idx="2458" formatCode="0.00">
                  <c:v>31.133333333333333</c:v>
                </c:pt>
                <c:pt idx="2459" formatCode="0.00">
                  <c:v>31.133333333333333</c:v>
                </c:pt>
                <c:pt idx="2460" formatCode="0.00">
                  <c:v>31.133333333333333</c:v>
                </c:pt>
                <c:pt idx="2461" formatCode="0.00">
                  <c:v>31.133333333333333</c:v>
                </c:pt>
                <c:pt idx="2462" formatCode="0.00">
                  <c:v>31.133333333333333</c:v>
                </c:pt>
                <c:pt idx="2463" formatCode="0.00">
                  <c:v>31.166666666666668</c:v>
                </c:pt>
                <c:pt idx="2464" formatCode="0.00">
                  <c:v>31.166666666666668</c:v>
                </c:pt>
                <c:pt idx="2465" formatCode="0.00">
                  <c:v>31.166666666666668</c:v>
                </c:pt>
                <c:pt idx="2466" formatCode="0.00">
                  <c:v>31.166666666666668</c:v>
                </c:pt>
                <c:pt idx="2467" formatCode="0.00">
                  <c:v>31.166666666666668</c:v>
                </c:pt>
                <c:pt idx="2468" formatCode="0.00">
                  <c:v>31.166666666666668</c:v>
                </c:pt>
                <c:pt idx="2469" formatCode="0.00">
                  <c:v>31.166666666666668</c:v>
                </c:pt>
                <c:pt idx="2470" formatCode="0.00">
                  <c:v>31.166666666666668</c:v>
                </c:pt>
                <c:pt idx="2471" formatCode="0.00">
                  <c:v>31.166666666666668</c:v>
                </c:pt>
                <c:pt idx="2472" formatCode="0.00">
                  <c:v>31.2</c:v>
                </c:pt>
                <c:pt idx="2473" formatCode="0.00">
                  <c:v>31.2</c:v>
                </c:pt>
                <c:pt idx="2474" formatCode="0.00">
                  <c:v>31.2</c:v>
                </c:pt>
                <c:pt idx="2475" formatCode="0.00">
                  <c:v>31.2</c:v>
                </c:pt>
                <c:pt idx="2476" formatCode="0.00">
                  <c:v>31.2</c:v>
                </c:pt>
                <c:pt idx="2477" formatCode="0.00">
                  <c:v>31.2</c:v>
                </c:pt>
                <c:pt idx="2478" formatCode="0.00">
                  <c:v>31.2</c:v>
                </c:pt>
                <c:pt idx="2479" formatCode="0.00">
                  <c:v>31.2</c:v>
                </c:pt>
                <c:pt idx="2480" formatCode="0.00">
                  <c:v>31.2</c:v>
                </c:pt>
                <c:pt idx="2481" formatCode="0.00">
                  <c:v>31.2</c:v>
                </c:pt>
                <c:pt idx="2482" formatCode="0.00">
                  <c:v>31.233333333333334</c:v>
                </c:pt>
                <c:pt idx="2483" formatCode="0.00">
                  <c:v>31.233333333333334</c:v>
                </c:pt>
                <c:pt idx="2484" formatCode="0.00">
                  <c:v>31.233333333333334</c:v>
                </c:pt>
                <c:pt idx="2485" formatCode="0.00">
                  <c:v>31.233333333333334</c:v>
                </c:pt>
                <c:pt idx="2486" formatCode="0.00">
                  <c:v>31.233333333333334</c:v>
                </c:pt>
                <c:pt idx="2487" formatCode="0.00">
                  <c:v>31.233333333333334</c:v>
                </c:pt>
                <c:pt idx="2488" formatCode="0.00">
                  <c:v>31.233333333333334</c:v>
                </c:pt>
                <c:pt idx="2489" formatCode="0.00">
                  <c:v>31.233333333333334</c:v>
                </c:pt>
                <c:pt idx="2490" formatCode="0.00">
                  <c:v>31.266666666666666</c:v>
                </c:pt>
                <c:pt idx="2491" formatCode="0.00">
                  <c:v>31.266666666666666</c:v>
                </c:pt>
                <c:pt idx="2492" formatCode="0.00">
                  <c:v>31.266666666666666</c:v>
                </c:pt>
                <c:pt idx="2493" formatCode="0.00">
                  <c:v>31.266666666666666</c:v>
                </c:pt>
                <c:pt idx="2494" formatCode="0.00">
                  <c:v>31.266666666666666</c:v>
                </c:pt>
                <c:pt idx="2495" formatCode="0.00">
                  <c:v>31.266666666666666</c:v>
                </c:pt>
                <c:pt idx="2496" formatCode="0.00">
                  <c:v>31.266666666666666</c:v>
                </c:pt>
                <c:pt idx="2497" formatCode="0.00">
                  <c:v>31.333333333333332</c:v>
                </c:pt>
                <c:pt idx="2498" formatCode="0.00">
                  <c:v>31.366666666666667</c:v>
                </c:pt>
                <c:pt idx="2499" formatCode="0.00">
                  <c:v>31.366666666666667</c:v>
                </c:pt>
                <c:pt idx="2500" formatCode="0.00">
                  <c:v>31.366666666666667</c:v>
                </c:pt>
                <c:pt idx="2501" formatCode="0.00">
                  <c:v>31.366666666666667</c:v>
                </c:pt>
                <c:pt idx="2502" formatCode="0.00">
                  <c:v>31.366666666666667</c:v>
                </c:pt>
                <c:pt idx="2503" formatCode="0.00">
                  <c:v>31.4</c:v>
                </c:pt>
                <c:pt idx="2504" formatCode="0.00">
                  <c:v>31.4</c:v>
                </c:pt>
                <c:pt idx="2505" formatCode="0.00">
                  <c:v>31.4</c:v>
                </c:pt>
                <c:pt idx="2506" formatCode="0.00">
                  <c:v>31.4</c:v>
                </c:pt>
                <c:pt idx="2507" formatCode="0.00">
                  <c:v>31.4</c:v>
                </c:pt>
                <c:pt idx="2508" formatCode="0.00">
                  <c:v>31.4</c:v>
                </c:pt>
                <c:pt idx="2509" formatCode="0.00">
                  <c:v>31.4</c:v>
                </c:pt>
                <c:pt idx="2510" formatCode="0.00">
                  <c:v>31.4</c:v>
                </c:pt>
                <c:pt idx="2511" formatCode="0.00">
                  <c:v>31.4</c:v>
                </c:pt>
                <c:pt idx="2512" formatCode="0.00">
                  <c:v>31.4</c:v>
                </c:pt>
                <c:pt idx="2513" formatCode="0.00">
                  <c:v>31.4</c:v>
                </c:pt>
                <c:pt idx="2514" formatCode="0.00">
                  <c:v>31.4</c:v>
                </c:pt>
                <c:pt idx="2515" formatCode="0.00">
                  <c:v>31.4</c:v>
                </c:pt>
                <c:pt idx="2516" formatCode="0.00">
                  <c:v>31.433333333333334</c:v>
                </c:pt>
                <c:pt idx="2517" formatCode="0.00">
                  <c:v>31.433333333333334</c:v>
                </c:pt>
                <c:pt idx="2518" formatCode="0.00">
                  <c:v>31.433333333333334</c:v>
                </c:pt>
                <c:pt idx="2519" formatCode="0.00">
                  <c:v>31.433333333333334</c:v>
                </c:pt>
                <c:pt idx="2520" formatCode="0.00">
                  <c:v>31.433333333333334</c:v>
                </c:pt>
                <c:pt idx="2521" formatCode="0.00">
                  <c:v>31.433333333333334</c:v>
                </c:pt>
                <c:pt idx="2522" formatCode="0.00">
                  <c:v>31.433333333333334</c:v>
                </c:pt>
                <c:pt idx="2523" formatCode="0.00">
                  <c:v>31.433333333333334</c:v>
                </c:pt>
                <c:pt idx="2524" formatCode="0.00">
                  <c:v>31.466666666666665</c:v>
                </c:pt>
                <c:pt idx="2525" formatCode="0.00">
                  <c:v>31.466666666666665</c:v>
                </c:pt>
                <c:pt idx="2526" formatCode="0.00">
                  <c:v>31.466666666666665</c:v>
                </c:pt>
                <c:pt idx="2527" formatCode="0.00">
                  <c:v>31.466666666666665</c:v>
                </c:pt>
                <c:pt idx="2528" formatCode="0.00">
                  <c:v>31.466666666666665</c:v>
                </c:pt>
                <c:pt idx="2529" formatCode="0.00">
                  <c:v>31.5</c:v>
                </c:pt>
                <c:pt idx="2530" formatCode="0.00">
                  <c:v>31.5</c:v>
                </c:pt>
                <c:pt idx="2531" formatCode="0.00">
                  <c:v>31.5</c:v>
                </c:pt>
                <c:pt idx="2532" formatCode="0.00">
                  <c:v>31.5</c:v>
                </c:pt>
                <c:pt idx="2533" formatCode="0.00">
                  <c:v>31.5</c:v>
                </c:pt>
                <c:pt idx="2534" formatCode="0.00">
                  <c:v>31.5</c:v>
                </c:pt>
                <c:pt idx="2535" formatCode="0.00">
                  <c:v>31.5</c:v>
                </c:pt>
                <c:pt idx="2536" formatCode="0.00">
                  <c:v>31.5</c:v>
                </c:pt>
                <c:pt idx="2537" formatCode="0.00">
                  <c:v>31.533333333333335</c:v>
                </c:pt>
                <c:pt idx="2538" formatCode="0.00">
                  <c:v>31.566666666666666</c:v>
                </c:pt>
                <c:pt idx="2539" formatCode="0.00">
                  <c:v>31.566666666666666</c:v>
                </c:pt>
                <c:pt idx="2540" formatCode="0.00">
                  <c:v>31.6</c:v>
                </c:pt>
                <c:pt idx="2541" formatCode="0.00">
                  <c:v>31.6</c:v>
                </c:pt>
                <c:pt idx="2542" formatCode="0.00">
                  <c:v>31.6</c:v>
                </c:pt>
                <c:pt idx="2543" formatCode="0.00">
                  <c:v>31.6</c:v>
                </c:pt>
                <c:pt idx="2544" formatCode="0.00">
                  <c:v>31.6</c:v>
                </c:pt>
                <c:pt idx="2545" formatCode="0.00">
                  <c:v>31.6</c:v>
                </c:pt>
                <c:pt idx="2546" formatCode="0.00">
                  <c:v>31.6</c:v>
                </c:pt>
                <c:pt idx="2547" formatCode="0.00">
                  <c:v>31.633333333333333</c:v>
                </c:pt>
                <c:pt idx="2548" formatCode="0.00">
                  <c:v>31.633333333333333</c:v>
                </c:pt>
                <c:pt idx="2549" formatCode="0.00">
                  <c:v>31.633333333333333</c:v>
                </c:pt>
                <c:pt idx="2550" formatCode="0.00">
                  <c:v>31.633333333333333</c:v>
                </c:pt>
                <c:pt idx="2551" formatCode="0.00">
                  <c:v>31.633333333333333</c:v>
                </c:pt>
                <c:pt idx="2552" formatCode="0.00">
                  <c:v>31.633333333333333</c:v>
                </c:pt>
                <c:pt idx="2553" formatCode="0.00">
                  <c:v>31.633333333333333</c:v>
                </c:pt>
                <c:pt idx="2554" formatCode="0.00">
                  <c:v>31.633333333333333</c:v>
                </c:pt>
                <c:pt idx="2555" formatCode="0.00">
                  <c:v>31.666666666666668</c:v>
                </c:pt>
                <c:pt idx="2556" formatCode="0.00">
                  <c:v>31.666666666666668</c:v>
                </c:pt>
                <c:pt idx="2557" formatCode="0.00">
                  <c:v>31.666666666666668</c:v>
                </c:pt>
                <c:pt idx="2558" formatCode="0.00">
                  <c:v>31.666666666666668</c:v>
                </c:pt>
                <c:pt idx="2559" formatCode="0.00">
                  <c:v>31.666666666666668</c:v>
                </c:pt>
                <c:pt idx="2560" formatCode="0.00">
                  <c:v>31.666666666666668</c:v>
                </c:pt>
                <c:pt idx="2561" formatCode="0.00">
                  <c:v>31.666666666666668</c:v>
                </c:pt>
                <c:pt idx="2562" formatCode="0.00">
                  <c:v>31.666666666666668</c:v>
                </c:pt>
                <c:pt idx="2563" formatCode="0.00">
                  <c:v>31.666666666666668</c:v>
                </c:pt>
                <c:pt idx="2564" formatCode="0.00">
                  <c:v>31.666666666666668</c:v>
                </c:pt>
                <c:pt idx="2565" formatCode="0.00">
                  <c:v>31.666666666666668</c:v>
                </c:pt>
                <c:pt idx="2566" formatCode="0.00">
                  <c:v>31.7</c:v>
                </c:pt>
                <c:pt idx="2567" formatCode="0.00">
                  <c:v>31.7</c:v>
                </c:pt>
                <c:pt idx="2568" formatCode="0.00">
                  <c:v>31.7</c:v>
                </c:pt>
                <c:pt idx="2569" formatCode="0.00">
                  <c:v>31.7</c:v>
                </c:pt>
                <c:pt idx="2570" formatCode="0.00">
                  <c:v>31.7</c:v>
                </c:pt>
                <c:pt idx="2571" formatCode="0.00">
                  <c:v>31.7</c:v>
                </c:pt>
                <c:pt idx="2572" formatCode="0.00">
                  <c:v>31.733333333333334</c:v>
                </c:pt>
                <c:pt idx="2573" formatCode="0.00">
                  <c:v>31.733333333333334</c:v>
                </c:pt>
                <c:pt idx="2574" formatCode="0.00">
                  <c:v>31.733333333333334</c:v>
                </c:pt>
                <c:pt idx="2575" formatCode="0.00">
                  <c:v>31.733333333333334</c:v>
                </c:pt>
                <c:pt idx="2576" formatCode="0.00">
                  <c:v>31.733333333333334</c:v>
                </c:pt>
                <c:pt idx="2577" formatCode="0.00">
                  <c:v>31.733333333333334</c:v>
                </c:pt>
                <c:pt idx="2578" formatCode="0.00">
                  <c:v>31.733333333333334</c:v>
                </c:pt>
                <c:pt idx="2579" formatCode="0.00">
                  <c:v>31.833333333333332</c:v>
                </c:pt>
                <c:pt idx="2580" formatCode="0.00">
                  <c:v>31.833333333333332</c:v>
                </c:pt>
                <c:pt idx="2581" formatCode="0.00">
                  <c:v>31.833333333333332</c:v>
                </c:pt>
                <c:pt idx="2582" formatCode="0.00">
                  <c:v>31.833333333333332</c:v>
                </c:pt>
                <c:pt idx="2583" formatCode="0.00">
                  <c:v>31.833333333333332</c:v>
                </c:pt>
                <c:pt idx="2584" formatCode="0.00">
                  <c:v>31.833333333333332</c:v>
                </c:pt>
                <c:pt idx="2585" formatCode="0.00">
                  <c:v>31.833333333333332</c:v>
                </c:pt>
                <c:pt idx="2586" formatCode="0.00">
                  <c:v>31.866666666666667</c:v>
                </c:pt>
                <c:pt idx="2587" formatCode="0.00">
                  <c:v>31.866666666666667</c:v>
                </c:pt>
                <c:pt idx="2588" formatCode="0.00">
                  <c:v>31.866666666666667</c:v>
                </c:pt>
                <c:pt idx="2589" formatCode="0.00">
                  <c:v>31.866666666666667</c:v>
                </c:pt>
                <c:pt idx="2590" formatCode="0.00">
                  <c:v>31.866666666666667</c:v>
                </c:pt>
                <c:pt idx="2591" formatCode="0.00">
                  <c:v>31.866666666666667</c:v>
                </c:pt>
                <c:pt idx="2592" formatCode="0.00">
                  <c:v>31.866666666666667</c:v>
                </c:pt>
                <c:pt idx="2593" formatCode="0.00">
                  <c:v>31.866666666666667</c:v>
                </c:pt>
                <c:pt idx="2594" formatCode="0.00">
                  <c:v>31.866666666666667</c:v>
                </c:pt>
                <c:pt idx="2595" formatCode="0.00">
                  <c:v>31.866666666666667</c:v>
                </c:pt>
                <c:pt idx="2596" formatCode="0.00">
                  <c:v>31.9</c:v>
                </c:pt>
                <c:pt idx="2597" formatCode="0.00">
                  <c:v>31.9</c:v>
                </c:pt>
                <c:pt idx="2598" formatCode="0.00">
                  <c:v>31.9</c:v>
                </c:pt>
                <c:pt idx="2599" formatCode="0.00">
                  <c:v>31.9</c:v>
                </c:pt>
                <c:pt idx="2600" formatCode="0.00">
                  <c:v>31.9</c:v>
                </c:pt>
                <c:pt idx="2601" formatCode="0.00">
                  <c:v>31.933333333333334</c:v>
                </c:pt>
                <c:pt idx="2602" formatCode="0.00">
                  <c:v>31.933333333333334</c:v>
                </c:pt>
                <c:pt idx="2603" formatCode="0.00">
                  <c:v>31.933333333333334</c:v>
                </c:pt>
                <c:pt idx="2604" formatCode="0.00">
                  <c:v>31.933333333333334</c:v>
                </c:pt>
                <c:pt idx="2605" formatCode="0.00">
                  <c:v>31.933333333333334</c:v>
                </c:pt>
                <c:pt idx="2606" formatCode="0.00">
                  <c:v>31.933333333333334</c:v>
                </c:pt>
                <c:pt idx="2607" formatCode="0.00">
                  <c:v>31.966666666666665</c:v>
                </c:pt>
                <c:pt idx="2608" formatCode="0.00">
                  <c:v>31.966666666666665</c:v>
                </c:pt>
                <c:pt idx="2609" formatCode="0.00">
                  <c:v>31.966666666666665</c:v>
                </c:pt>
                <c:pt idx="2610" formatCode="0.00">
                  <c:v>31.966666666666665</c:v>
                </c:pt>
                <c:pt idx="2611" formatCode="0.00">
                  <c:v>31.966666666666665</c:v>
                </c:pt>
                <c:pt idx="2612" formatCode="0.00">
                  <c:v>31.966666666666665</c:v>
                </c:pt>
                <c:pt idx="2613" formatCode="0.00">
                  <c:v>31.966666666666665</c:v>
                </c:pt>
                <c:pt idx="2614" formatCode="0.00">
                  <c:v>31.966666666666665</c:v>
                </c:pt>
                <c:pt idx="2615" formatCode="0.00">
                  <c:v>32.033333333333331</c:v>
                </c:pt>
                <c:pt idx="2616" formatCode="0.00">
                  <c:v>32.06666666666667</c:v>
                </c:pt>
                <c:pt idx="2617" formatCode="0.00">
                  <c:v>32.06666666666667</c:v>
                </c:pt>
                <c:pt idx="2618" formatCode="0.00">
                  <c:v>32.06666666666667</c:v>
                </c:pt>
                <c:pt idx="2619" formatCode="0.00">
                  <c:v>32.06666666666667</c:v>
                </c:pt>
                <c:pt idx="2620" formatCode="0.00">
                  <c:v>32.06666666666667</c:v>
                </c:pt>
                <c:pt idx="2621" formatCode="0.00">
                  <c:v>32.06666666666667</c:v>
                </c:pt>
                <c:pt idx="2622" formatCode="0.00">
                  <c:v>32.06666666666667</c:v>
                </c:pt>
                <c:pt idx="2623" formatCode="0.00">
                  <c:v>32.1</c:v>
                </c:pt>
                <c:pt idx="2624" formatCode="0.00">
                  <c:v>32.1</c:v>
                </c:pt>
                <c:pt idx="2625" formatCode="0.00">
                  <c:v>32.1</c:v>
                </c:pt>
                <c:pt idx="2626" formatCode="0.00">
                  <c:v>32.1</c:v>
                </c:pt>
                <c:pt idx="2627" formatCode="0.00">
                  <c:v>32.1</c:v>
                </c:pt>
                <c:pt idx="2628" formatCode="0.00">
                  <c:v>32.1</c:v>
                </c:pt>
                <c:pt idx="2629" formatCode="0.00">
                  <c:v>32.1</c:v>
                </c:pt>
                <c:pt idx="2630" formatCode="0.00">
                  <c:v>32.1</c:v>
                </c:pt>
                <c:pt idx="2631" formatCode="0.00">
                  <c:v>32.1</c:v>
                </c:pt>
                <c:pt idx="2632" formatCode="0.00">
                  <c:v>32.133333333333333</c:v>
                </c:pt>
                <c:pt idx="2633" formatCode="0.00">
                  <c:v>32.133333333333333</c:v>
                </c:pt>
                <c:pt idx="2634" formatCode="0.00">
                  <c:v>32.133333333333333</c:v>
                </c:pt>
                <c:pt idx="2635" formatCode="0.00">
                  <c:v>32.133333333333333</c:v>
                </c:pt>
                <c:pt idx="2636" formatCode="0.00">
                  <c:v>32.133333333333333</c:v>
                </c:pt>
                <c:pt idx="2637" formatCode="0.00">
                  <c:v>32.166666666666664</c:v>
                </c:pt>
                <c:pt idx="2638" formatCode="0.00">
                  <c:v>32.166666666666664</c:v>
                </c:pt>
                <c:pt idx="2639" formatCode="0.00">
                  <c:v>32.166666666666664</c:v>
                </c:pt>
                <c:pt idx="2640" formatCode="0.00">
                  <c:v>32.166666666666664</c:v>
                </c:pt>
                <c:pt idx="2641" formatCode="0.00">
                  <c:v>32.166666666666664</c:v>
                </c:pt>
                <c:pt idx="2642" formatCode="0.00">
                  <c:v>32.166666666666664</c:v>
                </c:pt>
                <c:pt idx="2643" formatCode="0.00">
                  <c:v>32.166666666666664</c:v>
                </c:pt>
                <c:pt idx="2644" formatCode="0.00">
                  <c:v>32.200000000000003</c:v>
                </c:pt>
                <c:pt idx="2645" formatCode="0.00">
                  <c:v>32.200000000000003</c:v>
                </c:pt>
                <c:pt idx="2646" formatCode="0.00">
                  <c:v>32.200000000000003</c:v>
                </c:pt>
                <c:pt idx="2647" formatCode="0.00">
                  <c:v>32.200000000000003</c:v>
                </c:pt>
                <c:pt idx="2648" formatCode="0.00">
                  <c:v>32.200000000000003</c:v>
                </c:pt>
                <c:pt idx="2649" formatCode="0.00">
                  <c:v>32.200000000000003</c:v>
                </c:pt>
                <c:pt idx="2650" formatCode="0.00">
                  <c:v>32.233333333333334</c:v>
                </c:pt>
                <c:pt idx="2651" formatCode="0.00">
                  <c:v>32.299999999999997</c:v>
                </c:pt>
                <c:pt idx="2652" formatCode="0.00">
                  <c:v>32.299999999999997</c:v>
                </c:pt>
                <c:pt idx="2653" formatCode="0.00">
                  <c:v>32.299999999999997</c:v>
                </c:pt>
                <c:pt idx="2654" formatCode="0.00">
                  <c:v>32.299999999999997</c:v>
                </c:pt>
                <c:pt idx="2655" formatCode="0.00">
                  <c:v>32.299999999999997</c:v>
                </c:pt>
                <c:pt idx="2656" formatCode="0.00">
                  <c:v>32.299999999999997</c:v>
                </c:pt>
                <c:pt idx="2657" formatCode="0.00">
                  <c:v>32.333333333333336</c:v>
                </c:pt>
                <c:pt idx="2658" formatCode="0.00">
                  <c:v>32.333333333333336</c:v>
                </c:pt>
                <c:pt idx="2659" formatCode="0.00">
                  <c:v>32.333333333333336</c:v>
                </c:pt>
                <c:pt idx="2660" formatCode="0.00">
                  <c:v>32.333333333333336</c:v>
                </c:pt>
                <c:pt idx="2661" formatCode="0.00">
                  <c:v>32.333333333333336</c:v>
                </c:pt>
                <c:pt idx="2662" formatCode="0.00">
                  <c:v>32.333333333333336</c:v>
                </c:pt>
                <c:pt idx="2663" formatCode="0.00">
                  <c:v>32.366666666666667</c:v>
                </c:pt>
                <c:pt idx="2664" formatCode="0.00">
                  <c:v>32.366666666666667</c:v>
                </c:pt>
                <c:pt idx="2665" formatCode="0.00">
                  <c:v>32.366666666666667</c:v>
                </c:pt>
                <c:pt idx="2666" formatCode="0.00">
                  <c:v>32.366666666666667</c:v>
                </c:pt>
                <c:pt idx="2667" formatCode="0.00">
                  <c:v>32.366666666666667</c:v>
                </c:pt>
                <c:pt idx="2668" formatCode="0.00">
                  <c:v>32.366666666666667</c:v>
                </c:pt>
                <c:pt idx="2669" formatCode="0.00">
                  <c:v>32.366666666666667</c:v>
                </c:pt>
                <c:pt idx="2670" formatCode="0.00">
                  <c:v>32.366666666666667</c:v>
                </c:pt>
                <c:pt idx="2671" formatCode="0.00">
                  <c:v>32.366666666666667</c:v>
                </c:pt>
                <c:pt idx="2672" formatCode="0.00">
                  <c:v>32.4</c:v>
                </c:pt>
                <c:pt idx="2673" formatCode="0.00">
                  <c:v>32.4</c:v>
                </c:pt>
                <c:pt idx="2674" formatCode="0.00">
                  <c:v>32.4</c:v>
                </c:pt>
                <c:pt idx="2675" formatCode="0.00">
                  <c:v>32.4</c:v>
                </c:pt>
                <c:pt idx="2676" formatCode="0.00">
                  <c:v>32.43333333333333</c:v>
                </c:pt>
                <c:pt idx="2677" formatCode="0.00">
                  <c:v>32.43333333333333</c:v>
                </c:pt>
                <c:pt idx="2678" formatCode="0.00">
                  <c:v>32.5</c:v>
                </c:pt>
                <c:pt idx="2679" formatCode="0.00">
                  <c:v>32.533333333333331</c:v>
                </c:pt>
                <c:pt idx="2680" formatCode="0.00">
                  <c:v>32.533333333333331</c:v>
                </c:pt>
                <c:pt idx="2681" formatCode="0.00">
                  <c:v>32.533333333333331</c:v>
                </c:pt>
                <c:pt idx="2682" formatCode="0.00">
                  <c:v>32.533333333333331</c:v>
                </c:pt>
                <c:pt idx="2683" formatCode="0.00">
                  <c:v>32.533333333333331</c:v>
                </c:pt>
                <c:pt idx="2684" formatCode="0.00">
                  <c:v>32.533333333333331</c:v>
                </c:pt>
                <c:pt idx="2685" formatCode="0.00">
                  <c:v>32.56666666666667</c:v>
                </c:pt>
                <c:pt idx="2686" formatCode="0.00">
                  <c:v>32.56666666666667</c:v>
                </c:pt>
                <c:pt idx="2687" formatCode="0.00">
                  <c:v>32.56666666666667</c:v>
                </c:pt>
                <c:pt idx="2688" formatCode="0.00">
                  <c:v>32.56666666666667</c:v>
                </c:pt>
                <c:pt idx="2689" formatCode="0.00">
                  <c:v>32.56666666666667</c:v>
                </c:pt>
                <c:pt idx="2690" formatCode="0.00">
                  <c:v>32.6</c:v>
                </c:pt>
                <c:pt idx="2691" formatCode="0.00">
                  <c:v>32.6</c:v>
                </c:pt>
                <c:pt idx="2692" formatCode="0.00">
                  <c:v>32.633333333333333</c:v>
                </c:pt>
                <c:pt idx="2693" formatCode="0.00">
                  <c:v>32.633333333333333</c:v>
                </c:pt>
                <c:pt idx="2694" formatCode="0.00">
                  <c:v>32.633333333333333</c:v>
                </c:pt>
                <c:pt idx="2695" formatCode="0.00">
                  <c:v>32.666666666666664</c:v>
                </c:pt>
                <c:pt idx="2696" formatCode="0.00">
                  <c:v>32.666666666666664</c:v>
                </c:pt>
                <c:pt idx="2697" formatCode="0.00">
                  <c:v>32.766666666666666</c:v>
                </c:pt>
                <c:pt idx="2698" formatCode="0.00">
                  <c:v>32.766666666666666</c:v>
                </c:pt>
                <c:pt idx="2699" formatCode="0.00">
                  <c:v>32.766666666666666</c:v>
                </c:pt>
                <c:pt idx="2700" formatCode="0.00">
                  <c:v>32.799999999999997</c:v>
                </c:pt>
                <c:pt idx="2701" formatCode="0.00">
                  <c:v>32.799999999999997</c:v>
                </c:pt>
                <c:pt idx="2702" formatCode="0.00">
                  <c:v>32.799999999999997</c:v>
                </c:pt>
                <c:pt idx="2703" formatCode="0.00">
                  <c:v>32.833333333333336</c:v>
                </c:pt>
                <c:pt idx="2704" formatCode="0.00">
                  <c:v>32.833333333333336</c:v>
                </c:pt>
                <c:pt idx="2705" formatCode="0.00">
                  <c:v>32.866666666666667</c:v>
                </c:pt>
                <c:pt idx="2706" formatCode="0.00">
                  <c:v>32.866666666666667</c:v>
                </c:pt>
                <c:pt idx="2707" formatCode="0.00">
                  <c:v>32.866666666666667</c:v>
                </c:pt>
                <c:pt idx="2708" formatCode="0.00">
                  <c:v>32.866666666666667</c:v>
                </c:pt>
                <c:pt idx="2709" formatCode="0.00">
                  <c:v>32.9</c:v>
                </c:pt>
                <c:pt idx="2710" formatCode="0.00">
                  <c:v>32.9</c:v>
                </c:pt>
                <c:pt idx="2711" formatCode="0.00">
                  <c:v>32.966666666666669</c:v>
                </c:pt>
                <c:pt idx="2712" formatCode="0.00">
                  <c:v>33</c:v>
                </c:pt>
                <c:pt idx="2713" formatCode="0.00">
                  <c:v>33</c:v>
                </c:pt>
                <c:pt idx="2714" formatCode="0.00">
                  <c:v>33</c:v>
                </c:pt>
                <c:pt idx="2715" formatCode="0.00">
                  <c:v>33</c:v>
                </c:pt>
                <c:pt idx="2716" formatCode="0.00">
                  <c:v>33.033333333333331</c:v>
                </c:pt>
                <c:pt idx="2717" formatCode="0.00">
                  <c:v>33.033333333333331</c:v>
                </c:pt>
                <c:pt idx="2718" formatCode="0.00">
                  <c:v>33.033333333333331</c:v>
                </c:pt>
                <c:pt idx="2719" formatCode="0.00">
                  <c:v>33.033333333333331</c:v>
                </c:pt>
                <c:pt idx="2720" formatCode="0.00">
                  <c:v>33.033333333333331</c:v>
                </c:pt>
                <c:pt idx="2721" formatCode="0.00">
                  <c:v>33.033333333333331</c:v>
                </c:pt>
                <c:pt idx="2722" formatCode="0.00">
                  <c:v>33.033333333333331</c:v>
                </c:pt>
                <c:pt idx="2723" formatCode="0.00">
                  <c:v>33.033333333333331</c:v>
                </c:pt>
                <c:pt idx="2724" formatCode="0.00">
                  <c:v>33.033333333333331</c:v>
                </c:pt>
                <c:pt idx="2725" formatCode="0.00">
                  <c:v>33.033333333333331</c:v>
                </c:pt>
                <c:pt idx="2726" formatCode="0.00">
                  <c:v>33.033333333333331</c:v>
                </c:pt>
                <c:pt idx="2727" formatCode="0.00">
                  <c:v>33.033333333333331</c:v>
                </c:pt>
                <c:pt idx="2728" formatCode="0.00">
                  <c:v>33.06666666666667</c:v>
                </c:pt>
                <c:pt idx="2729" formatCode="0.00">
                  <c:v>33.06666666666667</c:v>
                </c:pt>
                <c:pt idx="2730" formatCode="0.00">
                  <c:v>33.06666666666667</c:v>
                </c:pt>
                <c:pt idx="2731" formatCode="0.00">
                  <c:v>33.06666666666667</c:v>
                </c:pt>
                <c:pt idx="2732" formatCode="0.00">
                  <c:v>33.06666666666667</c:v>
                </c:pt>
                <c:pt idx="2733" formatCode="0.00">
                  <c:v>33.06666666666667</c:v>
                </c:pt>
                <c:pt idx="2734" formatCode="0.00">
                  <c:v>33.06666666666667</c:v>
                </c:pt>
                <c:pt idx="2735" formatCode="0.00">
                  <c:v>33.06666666666667</c:v>
                </c:pt>
                <c:pt idx="2736" formatCode="0.00">
                  <c:v>33.06666666666667</c:v>
                </c:pt>
                <c:pt idx="2737" formatCode="0.00">
                  <c:v>33.1</c:v>
                </c:pt>
                <c:pt idx="2738" formatCode="0.00">
                  <c:v>33.1</c:v>
                </c:pt>
                <c:pt idx="2739" formatCode="0.00">
                  <c:v>33.1</c:v>
                </c:pt>
                <c:pt idx="2740" formatCode="0.00">
                  <c:v>33.1</c:v>
                </c:pt>
                <c:pt idx="2741" formatCode="0.00">
                  <c:v>33.1</c:v>
                </c:pt>
                <c:pt idx="2742" formatCode="0.00">
                  <c:v>33.1</c:v>
                </c:pt>
                <c:pt idx="2743" formatCode="0.00">
                  <c:v>33.1</c:v>
                </c:pt>
                <c:pt idx="2744" formatCode="0.00">
                  <c:v>33.1</c:v>
                </c:pt>
                <c:pt idx="2745" formatCode="0.00">
                  <c:v>33.1</c:v>
                </c:pt>
                <c:pt idx="2746" formatCode="0.00">
                  <c:v>33.133333333333333</c:v>
                </c:pt>
                <c:pt idx="2747" formatCode="0.00">
                  <c:v>33.133333333333333</c:v>
                </c:pt>
                <c:pt idx="2748" formatCode="0.00">
                  <c:v>33.133333333333333</c:v>
                </c:pt>
                <c:pt idx="2749" formatCode="0.00">
                  <c:v>33.133333333333333</c:v>
                </c:pt>
                <c:pt idx="2750" formatCode="0.00">
                  <c:v>33.133333333333333</c:v>
                </c:pt>
                <c:pt idx="2751" formatCode="0.00">
                  <c:v>33.133333333333333</c:v>
                </c:pt>
                <c:pt idx="2752" formatCode="0.00">
                  <c:v>33.133333333333333</c:v>
                </c:pt>
                <c:pt idx="2753" formatCode="0.00">
                  <c:v>33.133333333333333</c:v>
                </c:pt>
                <c:pt idx="2754" formatCode="0.00">
                  <c:v>33.133333333333333</c:v>
                </c:pt>
                <c:pt idx="2755" formatCode="0.00">
                  <c:v>33.133333333333333</c:v>
                </c:pt>
                <c:pt idx="2756" formatCode="0.00">
                  <c:v>33.133333333333333</c:v>
                </c:pt>
                <c:pt idx="2757" formatCode="0.00">
                  <c:v>33.133333333333333</c:v>
                </c:pt>
                <c:pt idx="2758" formatCode="0.00">
                  <c:v>33.233333333333334</c:v>
                </c:pt>
                <c:pt idx="2759" formatCode="0.00">
                  <c:v>33.233333333333334</c:v>
                </c:pt>
                <c:pt idx="2760" formatCode="0.00">
                  <c:v>33.233333333333334</c:v>
                </c:pt>
                <c:pt idx="2761" formatCode="0.00">
                  <c:v>33.233333333333334</c:v>
                </c:pt>
                <c:pt idx="2762" formatCode="0.00">
                  <c:v>33.233333333333334</c:v>
                </c:pt>
                <c:pt idx="2763" formatCode="0.00">
                  <c:v>33.233333333333334</c:v>
                </c:pt>
                <c:pt idx="2764" formatCode="0.00">
                  <c:v>33.233333333333334</c:v>
                </c:pt>
                <c:pt idx="2765" formatCode="0.00">
                  <c:v>33.233333333333334</c:v>
                </c:pt>
                <c:pt idx="2766" formatCode="0.00">
                  <c:v>33.233333333333334</c:v>
                </c:pt>
                <c:pt idx="2767" formatCode="0.00">
                  <c:v>33.233333333333334</c:v>
                </c:pt>
                <c:pt idx="2768" formatCode="0.00">
                  <c:v>33.233333333333334</c:v>
                </c:pt>
                <c:pt idx="2769" formatCode="0.00">
                  <c:v>33.233333333333334</c:v>
                </c:pt>
                <c:pt idx="2770" formatCode="0.00">
                  <c:v>33.233333333333334</c:v>
                </c:pt>
                <c:pt idx="2771" formatCode="0.00">
                  <c:v>33.233333333333334</c:v>
                </c:pt>
                <c:pt idx="2772" formatCode="0.00">
                  <c:v>33.266666666666666</c:v>
                </c:pt>
                <c:pt idx="2773" formatCode="0.00">
                  <c:v>33.266666666666666</c:v>
                </c:pt>
                <c:pt idx="2774" formatCode="0.00">
                  <c:v>33.266666666666666</c:v>
                </c:pt>
                <c:pt idx="2775" formatCode="0.00">
                  <c:v>33.266666666666666</c:v>
                </c:pt>
                <c:pt idx="2776" formatCode="0.00">
                  <c:v>33.266666666666666</c:v>
                </c:pt>
                <c:pt idx="2777" formatCode="0.00">
                  <c:v>33.266666666666666</c:v>
                </c:pt>
                <c:pt idx="2778" formatCode="0.00">
                  <c:v>33.266666666666666</c:v>
                </c:pt>
                <c:pt idx="2779" formatCode="0.00">
                  <c:v>33.266666666666666</c:v>
                </c:pt>
                <c:pt idx="2780" formatCode="0.00">
                  <c:v>33.266666666666666</c:v>
                </c:pt>
                <c:pt idx="2781" formatCode="0.00">
                  <c:v>33.299999999999997</c:v>
                </c:pt>
                <c:pt idx="2782" formatCode="0.00">
                  <c:v>33.299999999999997</c:v>
                </c:pt>
                <c:pt idx="2783" formatCode="0.00">
                  <c:v>33.299999999999997</c:v>
                </c:pt>
                <c:pt idx="2784" formatCode="0.00">
                  <c:v>33.299999999999997</c:v>
                </c:pt>
                <c:pt idx="2785" formatCode="0.00">
                  <c:v>33.299999999999997</c:v>
                </c:pt>
                <c:pt idx="2786" formatCode="0.00">
                  <c:v>33.299999999999997</c:v>
                </c:pt>
                <c:pt idx="2787" formatCode="0.00">
                  <c:v>33.299999999999997</c:v>
                </c:pt>
                <c:pt idx="2788" formatCode="0.00">
                  <c:v>33.333333333333336</c:v>
                </c:pt>
                <c:pt idx="2789" formatCode="0.00">
                  <c:v>33.333333333333336</c:v>
                </c:pt>
                <c:pt idx="2790" formatCode="0.00">
                  <c:v>33.333333333333336</c:v>
                </c:pt>
                <c:pt idx="2791" formatCode="0.00">
                  <c:v>33.333333333333336</c:v>
                </c:pt>
                <c:pt idx="2792" formatCode="0.00">
                  <c:v>33.333333333333336</c:v>
                </c:pt>
                <c:pt idx="2793" formatCode="0.00">
                  <c:v>33.333333333333336</c:v>
                </c:pt>
                <c:pt idx="2794" formatCode="0.00">
                  <c:v>33.333333333333336</c:v>
                </c:pt>
                <c:pt idx="2795" formatCode="0.00">
                  <c:v>33.366666666666667</c:v>
                </c:pt>
                <c:pt idx="2796" formatCode="0.00">
                  <c:v>33.366666666666667</c:v>
                </c:pt>
                <c:pt idx="2797" formatCode="0.00">
                  <c:v>33.366666666666667</c:v>
                </c:pt>
                <c:pt idx="2798" formatCode="0.00">
                  <c:v>33.366666666666667</c:v>
                </c:pt>
                <c:pt idx="2799" formatCode="0.00">
                  <c:v>33.366666666666667</c:v>
                </c:pt>
                <c:pt idx="2800" formatCode="0.00">
                  <c:v>33.366666666666667</c:v>
                </c:pt>
                <c:pt idx="2801" formatCode="0.00">
                  <c:v>33.366666666666667</c:v>
                </c:pt>
                <c:pt idx="2802" formatCode="0.00">
                  <c:v>33.4</c:v>
                </c:pt>
                <c:pt idx="2803" formatCode="0.00">
                  <c:v>33.43333333333333</c:v>
                </c:pt>
                <c:pt idx="2804" formatCode="0.00">
                  <c:v>33.466666666666669</c:v>
                </c:pt>
                <c:pt idx="2805" formatCode="0.00">
                  <c:v>33.466666666666669</c:v>
                </c:pt>
                <c:pt idx="2806" formatCode="0.00">
                  <c:v>33.466666666666669</c:v>
                </c:pt>
                <c:pt idx="2807" formatCode="0.00">
                  <c:v>33.466666666666669</c:v>
                </c:pt>
                <c:pt idx="2808" formatCode="0.00">
                  <c:v>33.466666666666669</c:v>
                </c:pt>
                <c:pt idx="2809" formatCode="0.00">
                  <c:v>33.466666666666669</c:v>
                </c:pt>
                <c:pt idx="2810" formatCode="0.00">
                  <c:v>33.466666666666669</c:v>
                </c:pt>
                <c:pt idx="2811" formatCode="0.00">
                  <c:v>33.5</c:v>
                </c:pt>
                <c:pt idx="2812" formatCode="0.00">
                  <c:v>33.5</c:v>
                </c:pt>
                <c:pt idx="2813" formatCode="0.00">
                  <c:v>33.5</c:v>
                </c:pt>
                <c:pt idx="2814" formatCode="0.00">
                  <c:v>33.5</c:v>
                </c:pt>
                <c:pt idx="2815" formatCode="0.00">
                  <c:v>33.5</c:v>
                </c:pt>
                <c:pt idx="2816" formatCode="0.00">
                  <c:v>33.533333333333331</c:v>
                </c:pt>
                <c:pt idx="2817" formatCode="0.00">
                  <c:v>33.533333333333331</c:v>
                </c:pt>
                <c:pt idx="2818" formatCode="0.00">
                  <c:v>33.533333333333331</c:v>
                </c:pt>
                <c:pt idx="2819" formatCode="0.00">
                  <c:v>33.533333333333331</c:v>
                </c:pt>
                <c:pt idx="2820" formatCode="0.00">
                  <c:v>33.533333333333331</c:v>
                </c:pt>
                <c:pt idx="2821" formatCode="0.00">
                  <c:v>33.533333333333331</c:v>
                </c:pt>
                <c:pt idx="2822" formatCode="0.00">
                  <c:v>33.533333333333331</c:v>
                </c:pt>
                <c:pt idx="2823" formatCode="0.00">
                  <c:v>33.533333333333331</c:v>
                </c:pt>
                <c:pt idx="2824" formatCode="0.00">
                  <c:v>33.56666666666667</c:v>
                </c:pt>
                <c:pt idx="2825" formatCode="0.00">
                  <c:v>33.56666666666667</c:v>
                </c:pt>
                <c:pt idx="2826" formatCode="0.00">
                  <c:v>33.56666666666667</c:v>
                </c:pt>
                <c:pt idx="2827" formatCode="0.00">
                  <c:v>33.56666666666667</c:v>
                </c:pt>
                <c:pt idx="2828" formatCode="0.00">
                  <c:v>33.56666666666667</c:v>
                </c:pt>
                <c:pt idx="2829" formatCode="0.00">
                  <c:v>33.56666666666667</c:v>
                </c:pt>
                <c:pt idx="2830" formatCode="0.00">
                  <c:v>33.56666666666667</c:v>
                </c:pt>
                <c:pt idx="2831" formatCode="0.00">
                  <c:v>33.56666666666667</c:v>
                </c:pt>
                <c:pt idx="2832" formatCode="0.00">
                  <c:v>33.56666666666667</c:v>
                </c:pt>
                <c:pt idx="2833" formatCode="0.00">
                  <c:v>33.56666666666667</c:v>
                </c:pt>
                <c:pt idx="2834" formatCode="0.00">
                  <c:v>33.6</c:v>
                </c:pt>
                <c:pt idx="2835" formatCode="0.00">
                  <c:v>33.6</c:v>
                </c:pt>
                <c:pt idx="2836" formatCode="0.00">
                  <c:v>33.6</c:v>
                </c:pt>
                <c:pt idx="2837" formatCode="0.00">
                  <c:v>33.6</c:v>
                </c:pt>
                <c:pt idx="2838" formatCode="0.00">
                  <c:v>33.6</c:v>
                </c:pt>
                <c:pt idx="2839" formatCode="0.00">
                  <c:v>33.6</c:v>
                </c:pt>
                <c:pt idx="2840" formatCode="0.00">
                  <c:v>33.6</c:v>
                </c:pt>
                <c:pt idx="2841" formatCode="0.00">
                  <c:v>33.6</c:v>
                </c:pt>
                <c:pt idx="2842" formatCode="0.00">
                  <c:v>33.6</c:v>
                </c:pt>
                <c:pt idx="2843" formatCode="0.00">
                  <c:v>33.6</c:v>
                </c:pt>
                <c:pt idx="2844" formatCode="0.00">
                  <c:v>33.666666666666664</c:v>
                </c:pt>
                <c:pt idx="2845" formatCode="0.00">
                  <c:v>33.700000000000003</c:v>
                </c:pt>
                <c:pt idx="2846" formatCode="0.00">
                  <c:v>33.700000000000003</c:v>
                </c:pt>
                <c:pt idx="2847" formatCode="0.00">
                  <c:v>33.700000000000003</c:v>
                </c:pt>
                <c:pt idx="2848" formatCode="0.00">
                  <c:v>33.700000000000003</c:v>
                </c:pt>
                <c:pt idx="2849" formatCode="0.00">
                  <c:v>33.700000000000003</c:v>
                </c:pt>
                <c:pt idx="2850" formatCode="0.00">
                  <c:v>33.700000000000003</c:v>
                </c:pt>
                <c:pt idx="2851" formatCode="0.00">
                  <c:v>33.733333333333334</c:v>
                </c:pt>
                <c:pt idx="2852" formatCode="0.00">
                  <c:v>33.733333333333334</c:v>
                </c:pt>
                <c:pt idx="2853" formatCode="0.00">
                  <c:v>33.733333333333334</c:v>
                </c:pt>
                <c:pt idx="2854" formatCode="0.00">
                  <c:v>33.733333333333334</c:v>
                </c:pt>
                <c:pt idx="2855" formatCode="0.00">
                  <c:v>33.733333333333334</c:v>
                </c:pt>
                <c:pt idx="2856" formatCode="0.00">
                  <c:v>33.733333333333334</c:v>
                </c:pt>
                <c:pt idx="2857" formatCode="0.00">
                  <c:v>33.733333333333334</c:v>
                </c:pt>
                <c:pt idx="2858" formatCode="0.00">
                  <c:v>33.733333333333334</c:v>
                </c:pt>
                <c:pt idx="2859" formatCode="0.00">
                  <c:v>33.733333333333334</c:v>
                </c:pt>
                <c:pt idx="2860" formatCode="0.00">
                  <c:v>33.733333333333334</c:v>
                </c:pt>
                <c:pt idx="2861" formatCode="0.00">
                  <c:v>33.733333333333334</c:v>
                </c:pt>
                <c:pt idx="2862" formatCode="0.00">
                  <c:v>33.733333333333334</c:v>
                </c:pt>
                <c:pt idx="2863" formatCode="0.00">
                  <c:v>33.733333333333334</c:v>
                </c:pt>
                <c:pt idx="2864" formatCode="0.00">
                  <c:v>33.766666666666666</c:v>
                </c:pt>
                <c:pt idx="2865" formatCode="0.00">
                  <c:v>33.766666666666666</c:v>
                </c:pt>
                <c:pt idx="2866" formatCode="0.00">
                  <c:v>33.766666666666666</c:v>
                </c:pt>
                <c:pt idx="2867" formatCode="0.00">
                  <c:v>33.766666666666666</c:v>
                </c:pt>
                <c:pt idx="2868" formatCode="0.00">
                  <c:v>33.766666666666666</c:v>
                </c:pt>
                <c:pt idx="2869" formatCode="0.00">
                  <c:v>33.766666666666666</c:v>
                </c:pt>
                <c:pt idx="2870" formatCode="0.00">
                  <c:v>33.799999999999997</c:v>
                </c:pt>
                <c:pt idx="2871" formatCode="0.00">
                  <c:v>33.799999999999997</c:v>
                </c:pt>
                <c:pt idx="2872" formatCode="0.00">
                  <c:v>33.799999999999997</c:v>
                </c:pt>
                <c:pt idx="2873" formatCode="0.00">
                  <c:v>33.799999999999997</c:v>
                </c:pt>
                <c:pt idx="2874" formatCode="0.00">
                  <c:v>33.799999999999997</c:v>
                </c:pt>
                <c:pt idx="2875" formatCode="0.00">
                  <c:v>33.833333333333336</c:v>
                </c:pt>
                <c:pt idx="2876" formatCode="0.00">
                  <c:v>33.833333333333336</c:v>
                </c:pt>
                <c:pt idx="2877" formatCode="0.00">
                  <c:v>33.833333333333336</c:v>
                </c:pt>
                <c:pt idx="2878" formatCode="0.00">
                  <c:v>33.833333333333336</c:v>
                </c:pt>
                <c:pt idx="2879" formatCode="0.00">
                  <c:v>33.833333333333336</c:v>
                </c:pt>
                <c:pt idx="2880" formatCode="0.00">
                  <c:v>33.833333333333336</c:v>
                </c:pt>
                <c:pt idx="2881" formatCode="0.00">
                  <c:v>33.93333333333333</c:v>
                </c:pt>
                <c:pt idx="2882" formatCode="0.00">
                  <c:v>33.93333333333333</c:v>
                </c:pt>
                <c:pt idx="2883" formatCode="0.00">
                  <c:v>33.93333333333333</c:v>
                </c:pt>
                <c:pt idx="2884" formatCode="0.00">
                  <c:v>33.93333333333333</c:v>
                </c:pt>
                <c:pt idx="2885" formatCode="0.00">
                  <c:v>33.93333333333333</c:v>
                </c:pt>
                <c:pt idx="2886" formatCode="0.00">
                  <c:v>33.93333333333333</c:v>
                </c:pt>
                <c:pt idx="2887" formatCode="0.00">
                  <c:v>33.93333333333333</c:v>
                </c:pt>
                <c:pt idx="2888" formatCode="0.00">
                  <c:v>33.93333333333333</c:v>
                </c:pt>
                <c:pt idx="2889" formatCode="0.00">
                  <c:v>33.93333333333333</c:v>
                </c:pt>
                <c:pt idx="2890" formatCode="0.00">
                  <c:v>33.966666666666669</c:v>
                </c:pt>
                <c:pt idx="2891" formatCode="0.00">
                  <c:v>33.966666666666669</c:v>
                </c:pt>
                <c:pt idx="2892" formatCode="0.00">
                  <c:v>33.966666666666669</c:v>
                </c:pt>
                <c:pt idx="2893" formatCode="0.00">
                  <c:v>33.966666666666669</c:v>
                </c:pt>
                <c:pt idx="2894" formatCode="0.00">
                  <c:v>33.966666666666669</c:v>
                </c:pt>
                <c:pt idx="2895" formatCode="0.00">
                  <c:v>34</c:v>
                </c:pt>
                <c:pt idx="2896" formatCode="0.00">
                  <c:v>34</c:v>
                </c:pt>
                <c:pt idx="2897" formatCode="0.00">
                  <c:v>34</c:v>
                </c:pt>
                <c:pt idx="2898" formatCode="0.00">
                  <c:v>34</c:v>
                </c:pt>
                <c:pt idx="2899" formatCode="0.00">
                  <c:v>34</c:v>
                </c:pt>
                <c:pt idx="2900" formatCode="0.00">
                  <c:v>34</c:v>
                </c:pt>
                <c:pt idx="2901" formatCode="0.00">
                  <c:v>34</c:v>
                </c:pt>
                <c:pt idx="2902" formatCode="0.00">
                  <c:v>34</c:v>
                </c:pt>
                <c:pt idx="2903" formatCode="0.00">
                  <c:v>34</c:v>
                </c:pt>
                <c:pt idx="2904" formatCode="0.00">
                  <c:v>34.033333333333331</c:v>
                </c:pt>
                <c:pt idx="2905" formatCode="0.00">
                  <c:v>34.033333333333331</c:v>
                </c:pt>
                <c:pt idx="2906" formatCode="0.00">
                  <c:v>34.033333333333331</c:v>
                </c:pt>
                <c:pt idx="2907" formatCode="0.00">
                  <c:v>34.033333333333331</c:v>
                </c:pt>
                <c:pt idx="2908" formatCode="0.00">
                  <c:v>34.033333333333331</c:v>
                </c:pt>
                <c:pt idx="2909" formatCode="0.00">
                  <c:v>34.033333333333331</c:v>
                </c:pt>
                <c:pt idx="2910" formatCode="0.00">
                  <c:v>34.033333333333331</c:v>
                </c:pt>
                <c:pt idx="2911" formatCode="0.00">
                  <c:v>34.06666666666667</c:v>
                </c:pt>
                <c:pt idx="2912" formatCode="0.00">
                  <c:v>34.06666666666667</c:v>
                </c:pt>
                <c:pt idx="2913" formatCode="0.00">
                  <c:v>34.06666666666667</c:v>
                </c:pt>
                <c:pt idx="2914" formatCode="0.00">
                  <c:v>34.06666666666667</c:v>
                </c:pt>
                <c:pt idx="2915" formatCode="0.00">
                  <c:v>34.06666666666667</c:v>
                </c:pt>
                <c:pt idx="2916" formatCode="0.00">
                  <c:v>34.06666666666667</c:v>
                </c:pt>
                <c:pt idx="2917" formatCode="0.00">
                  <c:v>34.06666666666667</c:v>
                </c:pt>
                <c:pt idx="2918" formatCode="0.00">
                  <c:v>34.1</c:v>
                </c:pt>
                <c:pt idx="2919" formatCode="0.00">
                  <c:v>34.133333333333333</c:v>
                </c:pt>
                <c:pt idx="2920" formatCode="0.00">
                  <c:v>34.133333333333333</c:v>
                </c:pt>
                <c:pt idx="2921" formatCode="0.00">
                  <c:v>34.166666666666664</c:v>
                </c:pt>
                <c:pt idx="2922" formatCode="0.00">
                  <c:v>34.166666666666664</c:v>
                </c:pt>
                <c:pt idx="2923" formatCode="0.00">
                  <c:v>34.166666666666664</c:v>
                </c:pt>
                <c:pt idx="2924" formatCode="0.00">
                  <c:v>34.166666666666664</c:v>
                </c:pt>
                <c:pt idx="2925" formatCode="0.00">
                  <c:v>34.166666666666664</c:v>
                </c:pt>
                <c:pt idx="2926" formatCode="0.00">
                  <c:v>34.166666666666664</c:v>
                </c:pt>
                <c:pt idx="2927" formatCode="0.00">
                  <c:v>34.166666666666664</c:v>
                </c:pt>
                <c:pt idx="2928" formatCode="0.00">
                  <c:v>34.200000000000003</c:v>
                </c:pt>
                <c:pt idx="2929" formatCode="0.00">
                  <c:v>34.200000000000003</c:v>
                </c:pt>
                <c:pt idx="2930" formatCode="0.00">
                  <c:v>34.200000000000003</c:v>
                </c:pt>
                <c:pt idx="2931" formatCode="0.00">
                  <c:v>34.200000000000003</c:v>
                </c:pt>
                <c:pt idx="2932" formatCode="0.00">
                  <c:v>34.200000000000003</c:v>
                </c:pt>
                <c:pt idx="2933" formatCode="0.00">
                  <c:v>34.200000000000003</c:v>
                </c:pt>
                <c:pt idx="2934" formatCode="0.00">
                  <c:v>34.200000000000003</c:v>
                </c:pt>
                <c:pt idx="2935" formatCode="0.00">
                  <c:v>34.233333333333334</c:v>
                </c:pt>
                <c:pt idx="2936" formatCode="0.00">
                  <c:v>34.233333333333334</c:v>
                </c:pt>
                <c:pt idx="2937" formatCode="0.00">
                  <c:v>34.233333333333334</c:v>
                </c:pt>
                <c:pt idx="2938" formatCode="0.00">
                  <c:v>34.233333333333334</c:v>
                </c:pt>
                <c:pt idx="2939" formatCode="0.00">
                  <c:v>34.233333333333334</c:v>
                </c:pt>
                <c:pt idx="2940" formatCode="0.00">
                  <c:v>34.233333333333334</c:v>
                </c:pt>
                <c:pt idx="2941" formatCode="0.00">
                  <c:v>34.233333333333334</c:v>
                </c:pt>
                <c:pt idx="2942" formatCode="0.00">
                  <c:v>34.266666666666666</c:v>
                </c:pt>
                <c:pt idx="2943" formatCode="0.00">
                  <c:v>34.266666666666666</c:v>
                </c:pt>
                <c:pt idx="2944" formatCode="0.00">
                  <c:v>34.266666666666666</c:v>
                </c:pt>
                <c:pt idx="2945" formatCode="0.00">
                  <c:v>34.266666666666666</c:v>
                </c:pt>
                <c:pt idx="2946" formatCode="0.00">
                  <c:v>34.266666666666666</c:v>
                </c:pt>
                <c:pt idx="2947" formatCode="0.00">
                  <c:v>34.266666666666666</c:v>
                </c:pt>
                <c:pt idx="2948" formatCode="0.00">
                  <c:v>34.266666666666666</c:v>
                </c:pt>
                <c:pt idx="2949" formatCode="0.00">
                  <c:v>34.266666666666666</c:v>
                </c:pt>
                <c:pt idx="2950" formatCode="0.00">
                  <c:v>34.266666666666666</c:v>
                </c:pt>
                <c:pt idx="2951" formatCode="0.00">
                  <c:v>34.299999999999997</c:v>
                </c:pt>
                <c:pt idx="2952" formatCode="0.00">
                  <c:v>34.299999999999997</c:v>
                </c:pt>
                <c:pt idx="2953" formatCode="0.00">
                  <c:v>34.299999999999997</c:v>
                </c:pt>
                <c:pt idx="2954" formatCode="0.00">
                  <c:v>34.299999999999997</c:v>
                </c:pt>
                <c:pt idx="2955" formatCode="0.00">
                  <c:v>34.299999999999997</c:v>
                </c:pt>
                <c:pt idx="2956" formatCode="0.00">
                  <c:v>34.299999999999997</c:v>
                </c:pt>
                <c:pt idx="2957" formatCode="0.00">
                  <c:v>34.333333333333336</c:v>
                </c:pt>
                <c:pt idx="2958" formatCode="0.00">
                  <c:v>34.333333333333336</c:v>
                </c:pt>
                <c:pt idx="2959" formatCode="0.00">
                  <c:v>34.333333333333336</c:v>
                </c:pt>
                <c:pt idx="2960" formatCode="0.00">
                  <c:v>34.366666666666667</c:v>
                </c:pt>
                <c:pt idx="2961" formatCode="0.00">
                  <c:v>34.366666666666667</c:v>
                </c:pt>
                <c:pt idx="2962" formatCode="0.00">
                  <c:v>34.4</c:v>
                </c:pt>
                <c:pt idx="2963" formatCode="0.00">
                  <c:v>34.4</c:v>
                </c:pt>
                <c:pt idx="2964" formatCode="0.00">
                  <c:v>34.4</c:v>
                </c:pt>
                <c:pt idx="2965" formatCode="0.00">
                  <c:v>34.4</c:v>
                </c:pt>
                <c:pt idx="2966" formatCode="0.00">
                  <c:v>34.4</c:v>
                </c:pt>
                <c:pt idx="2967" formatCode="0.00">
                  <c:v>34.4</c:v>
                </c:pt>
                <c:pt idx="2968" formatCode="0.00">
                  <c:v>34.4</c:v>
                </c:pt>
                <c:pt idx="2969" formatCode="0.00">
                  <c:v>34.4</c:v>
                </c:pt>
                <c:pt idx="2970" formatCode="0.00">
                  <c:v>34.4</c:v>
                </c:pt>
                <c:pt idx="2971" formatCode="0.00">
                  <c:v>34.43333333333333</c:v>
                </c:pt>
                <c:pt idx="2972" formatCode="0.00">
                  <c:v>34.43333333333333</c:v>
                </c:pt>
                <c:pt idx="2973" formatCode="0.00">
                  <c:v>34.43333333333333</c:v>
                </c:pt>
                <c:pt idx="2974" formatCode="0.00">
                  <c:v>34.43333333333333</c:v>
                </c:pt>
                <c:pt idx="2975" formatCode="0.00">
                  <c:v>34.43333333333333</c:v>
                </c:pt>
                <c:pt idx="2976" formatCode="0.00">
                  <c:v>34.43333333333333</c:v>
                </c:pt>
                <c:pt idx="2977" formatCode="0.00">
                  <c:v>34.466666666666669</c:v>
                </c:pt>
                <c:pt idx="2978" formatCode="0.00">
                  <c:v>34.466666666666669</c:v>
                </c:pt>
                <c:pt idx="2979" formatCode="0.00">
                  <c:v>34.466666666666669</c:v>
                </c:pt>
                <c:pt idx="2980" formatCode="0.00">
                  <c:v>34.466666666666669</c:v>
                </c:pt>
                <c:pt idx="2981" formatCode="0.00">
                  <c:v>34.466666666666669</c:v>
                </c:pt>
                <c:pt idx="2982" formatCode="0.00">
                  <c:v>34.466666666666669</c:v>
                </c:pt>
                <c:pt idx="2983" formatCode="0.00">
                  <c:v>34.466666666666669</c:v>
                </c:pt>
                <c:pt idx="2984" formatCode="0.00">
                  <c:v>34.466666666666669</c:v>
                </c:pt>
                <c:pt idx="2985" formatCode="0.00">
                  <c:v>34.466666666666669</c:v>
                </c:pt>
                <c:pt idx="2986" formatCode="0.00">
                  <c:v>34.466666666666669</c:v>
                </c:pt>
                <c:pt idx="2987" formatCode="0.00">
                  <c:v>34.466666666666669</c:v>
                </c:pt>
                <c:pt idx="2988" formatCode="0.00">
                  <c:v>34.466666666666669</c:v>
                </c:pt>
                <c:pt idx="2989" formatCode="0.00">
                  <c:v>34.5</c:v>
                </c:pt>
                <c:pt idx="2990" formatCode="0.00">
                  <c:v>34.5</c:v>
                </c:pt>
                <c:pt idx="2991" formatCode="0.00">
                  <c:v>34.5</c:v>
                </c:pt>
                <c:pt idx="2992" formatCode="0.00">
                  <c:v>34.5</c:v>
                </c:pt>
                <c:pt idx="2993" formatCode="0.00">
                  <c:v>34.5</c:v>
                </c:pt>
                <c:pt idx="2994" formatCode="0.00">
                  <c:v>34.5</c:v>
                </c:pt>
                <c:pt idx="2995" formatCode="0.00">
                  <c:v>34.5</c:v>
                </c:pt>
                <c:pt idx="2996" formatCode="0.00">
                  <c:v>34.533333333333331</c:v>
                </c:pt>
                <c:pt idx="2997" formatCode="0.00">
                  <c:v>34.533333333333331</c:v>
                </c:pt>
                <c:pt idx="2998" formatCode="0.00">
                  <c:v>34.533333333333331</c:v>
                </c:pt>
                <c:pt idx="2999" formatCode="0.00">
                  <c:v>34.633333333333333</c:v>
                </c:pt>
                <c:pt idx="3000" formatCode="0.00">
                  <c:v>34.633333333333333</c:v>
                </c:pt>
                <c:pt idx="3001" formatCode="0.00">
                  <c:v>34.633333333333333</c:v>
                </c:pt>
                <c:pt idx="3002" formatCode="0.00">
                  <c:v>34.633333333333333</c:v>
                </c:pt>
                <c:pt idx="3003" formatCode="0.00">
                  <c:v>34.666666666666664</c:v>
                </c:pt>
                <c:pt idx="3004" formatCode="0.00">
                  <c:v>34.666666666666664</c:v>
                </c:pt>
                <c:pt idx="3005" formatCode="0.00">
                  <c:v>34.666666666666664</c:v>
                </c:pt>
                <c:pt idx="3006" formatCode="0.00">
                  <c:v>34.666666666666664</c:v>
                </c:pt>
                <c:pt idx="3007" formatCode="0.00">
                  <c:v>34.666666666666664</c:v>
                </c:pt>
                <c:pt idx="3008" formatCode="0.00">
                  <c:v>34.666666666666664</c:v>
                </c:pt>
                <c:pt idx="3009" formatCode="0.00">
                  <c:v>34.666666666666664</c:v>
                </c:pt>
                <c:pt idx="3010" formatCode="0.00">
                  <c:v>34.666666666666664</c:v>
                </c:pt>
                <c:pt idx="3011" formatCode="0.00">
                  <c:v>34.666666666666664</c:v>
                </c:pt>
                <c:pt idx="3012" formatCode="0.00">
                  <c:v>34.666666666666664</c:v>
                </c:pt>
                <c:pt idx="3013" formatCode="0.00">
                  <c:v>34.700000000000003</c:v>
                </c:pt>
                <c:pt idx="3014" formatCode="0.00">
                  <c:v>34.700000000000003</c:v>
                </c:pt>
                <c:pt idx="3015" formatCode="0.00">
                  <c:v>34.700000000000003</c:v>
                </c:pt>
                <c:pt idx="3016" formatCode="0.00">
                  <c:v>34.700000000000003</c:v>
                </c:pt>
                <c:pt idx="3017" formatCode="0.00">
                  <c:v>34.700000000000003</c:v>
                </c:pt>
                <c:pt idx="3018" formatCode="0.00">
                  <c:v>34.700000000000003</c:v>
                </c:pt>
                <c:pt idx="3019" formatCode="0.00">
                  <c:v>34.700000000000003</c:v>
                </c:pt>
                <c:pt idx="3020" formatCode="0.00">
                  <c:v>34.700000000000003</c:v>
                </c:pt>
                <c:pt idx="3021" formatCode="0.00">
                  <c:v>34.700000000000003</c:v>
                </c:pt>
                <c:pt idx="3022" formatCode="0.00">
                  <c:v>34.733333333333334</c:v>
                </c:pt>
                <c:pt idx="3023" formatCode="0.00">
                  <c:v>34.733333333333334</c:v>
                </c:pt>
                <c:pt idx="3024" formatCode="0.00">
                  <c:v>34.733333333333334</c:v>
                </c:pt>
                <c:pt idx="3025" formatCode="0.00">
                  <c:v>34.733333333333334</c:v>
                </c:pt>
                <c:pt idx="3026" formatCode="0.00">
                  <c:v>34.766666666666666</c:v>
                </c:pt>
                <c:pt idx="3027" formatCode="0.00">
                  <c:v>34.766666666666666</c:v>
                </c:pt>
                <c:pt idx="3028" formatCode="0.00">
                  <c:v>34.766666666666666</c:v>
                </c:pt>
                <c:pt idx="3029" formatCode="0.00">
                  <c:v>34.766666666666666</c:v>
                </c:pt>
                <c:pt idx="3030" formatCode="0.00">
                  <c:v>34.766666666666666</c:v>
                </c:pt>
                <c:pt idx="3031" formatCode="0.00">
                  <c:v>34.766666666666666</c:v>
                </c:pt>
                <c:pt idx="3032" formatCode="0.00">
                  <c:v>34.799999999999997</c:v>
                </c:pt>
                <c:pt idx="3033" formatCode="0.00">
                  <c:v>34.833333333333336</c:v>
                </c:pt>
                <c:pt idx="3034" formatCode="0.00">
                  <c:v>34.866666666666667</c:v>
                </c:pt>
                <c:pt idx="3035" formatCode="0.00">
                  <c:v>34.866666666666667</c:v>
                </c:pt>
                <c:pt idx="3036" formatCode="0.00">
                  <c:v>34.866666666666667</c:v>
                </c:pt>
                <c:pt idx="3037" formatCode="0.00">
                  <c:v>34.866666666666667</c:v>
                </c:pt>
                <c:pt idx="3038" formatCode="0.00">
                  <c:v>34.866666666666667</c:v>
                </c:pt>
                <c:pt idx="3039" formatCode="0.00">
                  <c:v>34.866666666666667</c:v>
                </c:pt>
                <c:pt idx="3040" formatCode="0.00">
                  <c:v>34.866666666666667</c:v>
                </c:pt>
                <c:pt idx="3041" formatCode="0.00">
                  <c:v>34.866666666666667</c:v>
                </c:pt>
                <c:pt idx="3042" formatCode="0.00">
                  <c:v>34.9</c:v>
                </c:pt>
                <c:pt idx="3043" formatCode="0.00">
                  <c:v>34.9</c:v>
                </c:pt>
                <c:pt idx="3044" formatCode="0.00">
                  <c:v>34.9</c:v>
                </c:pt>
                <c:pt idx="3045" formatCode="0.00">
                  <c:v>34.9</c:v>
                </c:pt>
                <c:pt idx="3046" formatCode="0.00">
                  <c:v>34.9</c:v>
                </c:pt>
                <c:pt idx="3047" formatCode="0.00">
                  <c:v>34.9</c:v>
                </c:pt>
                <c:pt idx="3048" formatCode="0.00">
                  <c:v>34.9</c:v>
                </c:pt>
                <c:pt idx="3049" formatCode="0.00">
                  <c:v>34.93333333333333</c:v>
                </c:pt>
                <c:pt idx="3050" formatCode="0.00">
                  <c:v>34.93333333333333</c:v>
                </c:pt>
                <c:pt idx="3051" formatCode="0.00">
                  <c:v>34.93333333333333</c:v>
                </c:pt>
                <c:pt idx="3052" formatCode="0.00">
                  <c:v>34.93333333333333</c:v>
                </c:pt>
                <c:pt idx="3053" formatCode="0.00">
                  <c:v>34.93333333333333</c:v>
                </c:pt>
                <c:pt idx="3054" formatCode="0.00">
                  <c:v>34.93333333333333</c:v>
                </c:pt>
                <c:pt idx="3055" formatCode="0.00">
                  <c:v>34.93333333333333</c:v>
                </c:pt>
                <c:pt idx="3056" formatCode="0.00">
                  <c:v>34.93333333333333</c:v>
                </c:pt>
                <c:pt idx="3057" formatCode="0.00">
                  <c:v>34.966666666666669</c:v>
                </c:pt>
                <c:pt idx="3058" formatCode="0.00">
                  <c:v>34.966666666666669</c:v>
                </c:pt>
                <c:pt idx="3059" formatCode="0.00">
                  <c:v>34.966666666666669</c:v>
                </c:pt>
                <c:pt idx="3060" formatCode="0.00">
                  <c:v>34.966666666666669</c:v>
                </c:pt>
                <c:pt idx="3061" formatCode="0.00">
                  <c:v>34.966666666666669</c:v>
                </c:pt>
                <c:pt idx="3062" formatCode="0.00">
                  <c:v>34.966666666666669</c:v>
                </c:pt>
                <c:pt idx="3063" formatCode="0.00">
                  <c:v>34.966666666666669</c:v>
                </c:pt>
                <c:pt idx="3064" formatCode="0.00">
                  <c:v>34.966666666666669</c:v>
                </c:pt>
                <c:pt idx="3065" formatCode="0.00">
                  <c:v>34.966666666666669</c:v>
                </c:pt>
                <c:pt idx="3066" formatCode="0.00">
                  <c:v>34.966666666666669</c:v>
                </c:pt>
                <c:pt idx="3067" formatCode="0.00">
                  <c:v>34.966666666666669</c:v>
                </c:pt>
                <c:pt idx="3068" formatCode="0.00">
                  <c:v>34.966666666666669</c:v>
                </c:pt>
                <c:pt idx="3069" formatCode="0.00">
                  <c:v>35</c:v>
                </c:pt>
                <c:pt idx="3070" formatCode="0.00">
                  <c:v>35</c:v>
                </c:pt>
                <c:pt idx="3071" formatCode="0.00">
                  <c:v>35</c:v>
                </c:pt>
                <c:pt idx="3072" formatCode="0.00">
                  <c:v>35</c:v>
                </c:pt>
                <c:pt idx="3073" formatCode="0.00">
                  <c:v>35</c:v>
                </c:pt>
                <c:pt idx="3074" formatCode="0.00">
                  <c:v>35.033333333333331</c:v>
                </c:pt>
                <c:pt idx="3075" formatCode="0.00">
                  <c:v>35.06666666666667</c:v>
                </c:pt>
                <c:pt idx="3076" formatCode="0.00">
                  <c:v>35.1</c:v>
                </c:pt>
                <c:pt idx="3077" formatCode="0.00">
                  <c:v>35.1</c:v>
                </c:pt>
                <c:pt idx="3078" formatCode="0.00">
                  <c:v>35.1</c:v>
                </c:pt>
                <c:pt idx="3079" formatCode="0.00">
                  <c:v>35.1</c:v>
                </c:pt>
                <c:pt idx="3080" formatCode="0.00">
                  <c:v>35.1</c:v>
                </c:pt>
                <c:pt idx="3081" formatCode="0.00">
                  <c:v>35.1</c:v>
                </c:pt>
                <c:pt idx="3082" formatCode="0.00">
                  <c:v>35.133333333333333</c:v>
                </c:pt>
                <c:pt idx="3083" formatCode="0.00">
                  <c:v>35.133333333333333</c:v>
                </c:pt>
                <c:pt idx="3084" formatCode="0.00">
                  <c:v>35.133333333333333</c:v>
                </c:pt>
                <c:pt idx="3085" formatCode="0.00">
                  <c:v>35.133333333333333</c:v>
                </c:pt>
                <c:pt idx="3086" formatCode="0.00">
                  <c:v>35.133333333333333</c:v>
                </c:pt>
                <c:pt idx="3087" formatCode="0.00">
                  <c:v>35.133333333333333</c:v>
                </c:pt>
                <c:pt idx="3088" formatCode="0.00">
                  <c:v>35.133333333333333</c:v>
                </c:pt>
                <c:pt idx="3089" formatCode="0.00">
                  <c:v>35.133333333333333</c:v>
                </c:pt>
                <c:pt idx="3090" formatCode="0.00">
                  <c:v>35.133333333333333</c:v>
                </c:pt>
                <c:pt idx="3091" formatCode="0.00">
                  <c:v>35.166666666666664</c:v>
                </c:pt>
                <c:pt idx="3092" formatCode="0.00">
                  <c:v>35.166666666666664</c:v>
                </c:pt>
                <c:pt idx="3093" formatCode="0.00">
                  <c:v>35.166666666666664</c:v>
                </c:pt>
                <c:pt idx="3094" formatCode="0.00">
                  <c:v>35.166666666666664</c:v>
                </c:pt>
                <c:pt idx="3095" formatCode="0.00">
                  <c:v>35.166666666666664</c:v>
                </c:pt>
                <c:pt idx="3096" formatCode="0.00">
                  <c:v>35.200000000000003</c:v>
                </c:pt>
                <c:pt idx="3097" formatCode="0.00">
                  <c:v>35.200000000000003</c:v>
                </c:pt>
                <c:pt idx="3098" formatCode="0.00">
                  <c:v>35.200000000000003</c:v>
                </c:pt>
                <c:pt idx="3099" formatCode="0.00">
                  <c:v>35.200000000000003</c:v>
                </c:pt>
                <c:pt idx="3100" formatCode="0.00">
                  <c:v>35.200000000000003</c:v>
                </c:pt>
                <c:pt idx="3101" formatCode="0.00">
                  <c:v>35.200000000000003</c:v>
                </c:pt>
                <c:pt idx="3102" formatCode="0.00">
                  <c:v>35.200000000000003</c:v>
                </c:pt>
                <c:pt idx="3103" formatCode="0.00">
                  <c:v>35.200000000000003</c:v>
                </c:pt>
                <c:pt idx="3104" formatCode="0.00">
                  <c:v>35.233333333333334</c:v>
                </c:pt>
                <c:pt idx="3105" formatCode="0.00">
                  <c:v>35.233333333333334</c:v>
                </c:pt>
                <c:pt idx="3106" formatCode="0.00">
                  <c:v>35.233333333333334</c:v>
                </c:pt>
                <c:pt idx="3107" formatCode="0.00">
                  <c:v>35.233333333333334</c:v>
                </c:pt>
                <c:pt idx="3108" formatCode="0.00">
                  <c:v>35.233333333333334</c:v>
                </c:pt>
                <c:pt idx="3109" formatCode="0.00">
                  <c:v>35.266666666666666</c:v>
                </c:pt>
                <c:pt idx="3110" formatCode="0.00">
                  <c:v>35.266666666666666</c:v>
                </c:pt>
                <c:pt idx="3111" formatCode="0.00">
                  <c:v>35.299999999999997</c:v>
                </c:pt>
                <c:pt idx="3112" formatCode="0.00">
                  <c:v>35.299999999999997</c:v>
                </c:pt>
                <c:pt idx="3113" formatCode="0.00">
                  <c:v>35.299999999999997</c:v>
                </c:pt>
                <c:pt idx="3114" formatCode="0.00">
                  <c:v>35.333333333333336</c:v>
                </c:pt>
                <c:pt idx="3115" formatCode="0.00">
                  <c:v>35.333333333333336</c:v>
                </c:pt>
                <c:pt idx="3116" formatCode="0.00">
                  <c:v>35.333333333333336</c:v>
                </c:pt>
                <c:pt idx="3117" formatCode="0.00">
                  <c:v>35.333333333333336</c:v>
                </c:pt>
                <c:pt idx="3118" formatCode="0.00">
                  <c:v>35.333333333333336</c:v>
                </c:pt>
                <c:pt idx="3119" formatCode="0.00">
                  <c:v>35.333333333333336</c:v>
                </c:pt>
                <c:pt idx="3120" formatCode="0.00">
                  <c:v>35.333333333333336</c:v>
                </c:pt>
                <c:pt idx="3121" formatCode="0.00">
                  <c:v>35.333333333333336</c:v>
                </c:pt>
                <c:pt idx="3122" formatCode="0.00">
                  <c:v>35.333333333333336</c:v>
                </c:pt>
                <c:pt idx="3123" formatCode="0.00">
                  <c:v>35.366666666666667</c:v>
                </c:pt>
                <c:pt idx="3124" formatCode="0.00">
                  <c:v>35.366666666666667</c:v>
                </c:pt>
                <c:pt idx="3125" formatCode="0.00">
                  <c:v>35.366666666666667</c:v>
                </c:pt>
                <c:pt idx="3126" formatCode="0.00">
                  <c:v>35.366666666666667</c:v>
                </c:pt>
                <c:pt idx="3127" formatCode="0.00">
                  <c:v>35.366666666666667</c:v>
                </c:pt>
                <c:pt idx="3128" formatCode="0.00">
                  <c:v>35.4</c:v>
                </c:pt>
                <c:pt idx="3129" formatCode="0.00">
                  <c:v>35.4</c:v>
                </c:pt>
                <c:pt idx="3130" formatCode="0.00">
                  <c:v>35.4</c:v>
                </c:pt>
                <c:pt idx="3131" formatCode="0.00">
                  <c:v>35.4</c:v>
                </c:pt>
                <c:pt idx="3132" formatCode="0.00">
                  <c:v>35.4</c:v>
                </c:pt>
                <c:pt idx="3133" formatCode="0.00">
                  <c:v>35.4</c:v>
                </c:pt>
                <c:pt idx="3134" formatCode="0.00">
                  <c:v>35.4</c:v>
                </c:pt>
                <c:pt idx="3135" formatCode="0.00">
                  <c:v>35.4</c:v>
                </c:pt>
                <c:pt idx="3136" formatCode="0.00">
                  <c:v>35.4</c:v>
                </c:pt>
                <c:pt idx="3137" formatCode="0.00">
                  <c:v>35.4</c:v>
                </c:pt>
                <c:pt idx="3138" formatCode="0.00">
                  <c:v>35.43333333333333</c:v>
                </c:pt>
                <c:pt idx="3139" formatCode="0.00">
                  <c:v>35.43333333333333</c:v>
                </c:pt>
                <c:pt idx="3140" formatCode="0.00">
                  <c:v>35.43333333333333</c:v>
                </c:pt>
                <c:pt idx="3141" formatCode="0.00">
                  <c:v>35.43333333333333</c:v>
                </c:pt>
                <c:pt idx="3142" formatCode="0.00">
                  <c:v>35.43333333333333</c:v>
                </c:pt>
                <c:pt idx="3143" formatCode="0.00">
                  <c:v>35.466666666666669</c:v>
                </c:pt>
                <c:pt idx="3144" formatCode="0.00">
                  <c:v>35.466666666666669</c:v>
                </c:pt>
                <c:pt idx="3145" formatCode="0.00">
                  <c:v>35.466666666666669</c:v>
                </c:pt>
                <c:pt idx="3146" formatCode="0.00">
                  <c:v>35.466666666666669</c:v>
                </c:pt>
                <c:pt idx="3147" formatCode="0.00">
                  <c:v>35.466666666666669</c:v>
                </c:pt>
                <c:pt idx="3148" formatCode="0.00">
                  <c:v>35.466666666666669</c:v>
                </c:pt>
                <c:pt idx="3149" formatCode="0.00">
                  <c:v>35.5</c:v>
                </c:pt>
                <c:pt idx="3150" formatCode="0.00">
                  <c:v>35.533333333333331</c:v>
                </c:pt>
                <c:pt idx="3151" formatCode="0.00">
                  <c:v>35.56666666666667</c:v>
                </c:pt>
                <c:pt idx="3152" formatCode="0.00">
                  <c:v>35.56666666666667</c:v>
                </c:pt>
                <c:pt idx="3153" formatCode="0.00">
                  <c:v>35.56666666666667</c:v>
                </c:pt>
                <c:pt idx="3154" formatCode="0.00">
                  <c:v>35.56666666666667</c:v>
                </c:pt>
                <c:pt idx="3155" formatCode="0.00">
                  <c:v>35.56666666666667</c:v>
                </c:pt>
                <c:pt idx="3156" formatCode="0.00">
                  <c:v>35.56666666666667</c:v>
                </c:pt>
                <c:pt idx="3157" formatCode="0.00">
                  <c:v>35.56666666666667</c:v>
                </c:pt>
                <c:pt idx="3158" formatCode="0.00">
                  <c:v>35.6</c:v>
                </c:pt>
                <c:pt idx="3159" formatCode="0.00">
                  <c:v>35.6</c:v>
                </c:pt>
                <c:pt idx="3160" formatCode="0.00">
                  <c:v>35.6</c:v>
                </c:pt>
                <c:pt idx="3161" formatCode="0.00">
                  <c:v>35.6</c:v>
                </c:pt>
                <c:pt idx="3162" formatCode="0.00">
                  <c:v>35.6</c:v>
                </c:pt>
                <c:pt idx="3163" formatCode="0.00">
                  <c:v>35.6</c:v>
                </c:pt>
                <c:pt idx="3164" formatCode="0.00">
                  <c:v>35.6</c:v>
                </c:pt>
                <c:pt idx="3165" formatCode="0.00">
                  <c:v>35.6</c:v>
                </c:pt>
                <c:pt idx="3166" formatCode="0.00">
                  <c:v>35.6</c:v>
                </c:pt>
                <c:pt idx="3167" formatCode="0.00">
                  <c:v>35.633333333333333</c:v>
                </c:pt>
                <c:pt idx="3168" formatCode="0.00">
                  <c:v>35.633333333333333</c:v>
                </c:pt>
                <c:pt idx="3169" formatCode="0.00">
                  <c:v>35.633333333333333</c:v>
                </c:pt>
                <c:pt idx="3170" formatCode="0.00">
                  <c:v>35.633333333333333</c:v>
                </c:pt>
                <c:pt idx="3171" formatCode="0.00">
                  <c:v>35.633333333333333</c:v>
                </c:pt>
                <c:pt idx="3172" formatCode="0.00">
                  <c:v>35.633333333333333</c:v>
                </c:pt>
                <c:pt idx="3173" formatCode="0.00">
                  <c:v>35.666666666666664</c:v>
                </c:pt>
                <c:pt idx="3174" formatCode="0.00">
                  <c:v>35.666666666666664</c:v>
                </c:pt>
                <c:pt idx="3175" formatCode="0.00">
                  <c:v>35.666666666666664</c:v>
                </c:pt>
                <c:pt idx="3176" formatCode="0.00">
                  <c:v>35.666666666666664</c:v>
                </c:pt>
                <c:pt idx="3177" formatCode="0.00">
                  <c:v>35.700000000000003</c:v>
                </c:pt>
                <c:pt idx="3178" formatCode="0.00">
                  <c:v>35.700000000000003</c:v>
                </c:pt>
                <c:pt idx="3179" formatCode="0.00">
                  <c:v>35.700000000000003</c:v>
                </c:pt>
                <c:pt idx="3180" formatCode="0.00">
                  <c:v>35.700000000000003</c:v>
                </c:pt>
                <c:pt idx="3181" formatCode="0.00">
                  <c:v>35.700000000000003</c:v>
                </c:pt>
                <c:pt idx="3182" formatCode="0.00">
                  <c:v>35.799999999999997</c:v>
                </c:pt>
                <c:pt idx="3183" formatCode="0.00">
                  <c:v>35.799999999999997</c:v>
                </c:pt>
                <c:pt idx="3184" formatCode="0.00">
                  <c:v>35.799999999999997</c:v>
                </c:pt>
                <c:pt idx="3185" formatCode="0.00">
                  <c:v>35.799999999999997</c:v>
                </c:pt>
                <c:pt idx="3186" formatCode="0.00">
                  <c:v>35.799999999999997</c:v>
                </c:pt>
                <c:pt idx="3187" formatCode="0.00">
                  <c:v>35.799999999999997</c:v>
                </c:pt>
                <c:pt idx="3188" formatCode="0.00">
                  <c:v>35.833333333333336</c:v>
                </c:pt>
                <c:pt idx="3189" formatCode="0.00">
                  <c:v>35.833333333333336</c:v>
                </c:pt>
                <c:pt idx="3190" formatCode="0.00">
                  <c:v>35.833333333333336</c:v>
                </c:pt>
                <c:pt idx="3191" formatCode="0.00">
                  <c:v>35.866666666666667</c:v>
                </c:pt>
                <c:pt idx="3192" formatCode="0.00">
                  <c:v>35.866666666666667</c:v>
                </c:pt>
                <c:pt idx="3193" formatCode="0.00">
                  <c:v>35.866666666666667</c:v>
                </c:pt>
                <c:pt idx="3194" formatCode="0.00">
                  <c:v>35.866666666666667</c:v>
                </c:pt>
                <c:pt idx="3195" formatCode="0.00">
                  <c:v>35.866666666666667</c:v>
                </c:pt>
                <c:pt idx="3196" formatCode="0.00">
                  <c:v>35.866666666666667</c:v>
                </c:pt>
                <c:pt idx="3197" formatCode="0.00">
                  <c:v>35.866666666666667</c:v>
                </c:pt>
                <c:pt idx="3198" formatCode="0.00">
                  <c:v>35.866666666666667</c:v>
                </c:pt>
                <c:pt idx="3199" formatCode="0.00">
                  <c:v>35.9</c:v>
                </c:pt>
                <c:pt idx="3200" formatCode="0.00">
                  <c:v>35.9</c:v>
                </c:pt>
                <c:pt idx="3201" formatCode="0.00">
                  <c:v>35.9</c:v>
                </c:pt>
                <c:pt idx="3202" formatCode="0.00">
                  <c:v>35.9</c:v>
                </c:pt>
                <c:pt idx="3203" formatCode="0.00">
                  <c:v>35.93333333333333</c:v>
                </c:pt>
                <c:pt idx="3204" formatCode="0.00">
                  <c:v>35.93333333333333</c:v>
                </c:pt>
                <c:pt idx="3205" formatCode="0.00">
                  <c:v>35.93333333333333</c:v>
                </c:pt>
                <c:pt idx="3206" formatCode="0.00">
                  <c:v>35.93333333333333</c:v>
                </c:pt>
                <c:pt idx="3207" formatCode="0.00">
                  <c:v>35.93333333333333</c:v>
                </c:pt>
                <c:pt idx="3208" formatCode="0.00">
                  <c:v>35.93333333333333</c:v>
                </c:pt>
                <c:pt idx="3209" formatCode="0.00">
                  <c:v>35.93333333333333</c:v>
                </c:pt>
                <c:pt idx="3210" formatCode="0.00">
                  <c:v>36.033333333333331</c:v>
                </c:pt>
                <c:pt idx="3211" formatCode="0.00">
                  <c:v>36.033333333333331</c:v>
                </c:pt>
                <c:pt idx="3212" formatCode="0.00">
                  <c:v>36.033333333333331</c:v>
                </c:pt>
                <c:pt idx="3213" formatCode="0.00">
                  <c:v>36.033333333333331</c:v>
                </c:pt>
                <c:pt idx="3214" formatCode="0.00">
                  <c:v>36.033333333333331</c:v>
                </c:pt>
                <c:pt idx="3215" formatCode="0.00">
                  <c:v>36.033333333333331</c:v>
                </c:pt>
                <c:pt idx="3216" formatCode="0.00">
                  <c:v>36.06666666666667</c:v>
                </c:pt>
                <c:pt idx="3217" formatCode="0.00">
                  <c:v>36.06666666666667</c:v>
                </c:pt>
                <c:pt idx="3218" formatCode="0.00">
                  <c:v>36.06666666666667</c:v>
                </c:pt>
                <c:pt idx="3219" formatCode="0.00">
                  <c:v>36.06666666666667</c:v>
                </c:pt>
                <c:pt idx="3220" formatCode="0.00">
                  <c:v>36.06666666666667</c:v>
                </c:pt>
                <c:pt idx="3221" formatCode="0.00">
                  <c:v>36.06666666666667</c:v>
                </c:pt>
                <c:pt idx="3222" formatCode="0.00">
                  <c:v>36.06666666666667</c:v>
                </c:pt>
                <c:pt idx="3223" formatCode="0.00">
                  <c:v>36.06666666666667</c:v>
                </c:pt>
              </c:numCache>
            </c:numRef>
          </c:xVal>
          <c:yVal>
            <c:numRef>
              <c:f>'F15_1_ALI KM Data'!$E$5:$E$3228</c:f>
              <c:numCache>
                <c:formatCode>########0</c:formatCode>
                <c:ptCount val="3224"/>
                <c:pt idx="0">
                  <c:v>0</c:v>
                </c:pt>
                <c:pt idx="1">
                  <c:v>0</c:v>
                </c:pt>
                <c:pt idx="2" formatCode="0.0000000">
                  <c:v>6.1012812690660001E-2</c:v>
                </c:pt>
                <c:pt idx="3" formatCode="0.0000000">
                  <c:v>6.1012812690660001E-2</c:v>
                </c:pt>
                <c:pt idx="4" formatCode="0.0000000">
                  <c:v>6.1012812690660001E-2</c:v>
                </c:pt>
                <c:pt idx="5" formatCode="0.0000000">
                  <c:v>6.1012812690660001E-2</c:v>
                </c:pt>
                <c:pt idx="6" formatCode="0.0000000">
                  <c:v>6.1012812690660001E-2</c:v>
                </c:pt>
                <c:pt idx="7" formatCode="0.0000000">
                  <c:v>6.1012812690660001E-2</c:v>
                </c:pt>
                <c:pt idx="8" formatCode="0.0000000">
                  <c:v>6.1012812690660001E-2</c:v>
                </c:pt>
                <c:pt idx="9" formatCode="0.0000000">
                  <c:v>6.1012812690660001E-2</c:v>
                </c:pt>
                <c:pt idx="10" formatCode="0.0000000">
                  <c:v>6.1012812690660001E-2</c:v>
                </c:pt>
                <c:pt idx="11" formatCode="0.0000000">
                  <c:v>6.1012812690660001E-2</c:v>
                </c:pt>
                <c:pt idx="12" formatCode="0.0000000">
                  <c:v>6.1012812690660001E-2</c:v>
                </c:pt>
                <c:pt idx="13" formatCode="0.0000000">
                  <c:v>6.1012812690660001E-2</c:v>
                </c:pt>
                <c:pt idx="14" formatCode="0.0000000">
                  <c:v>6.1012812690660001E-2</c:v>
                </c:pt>
                <c:pt idx="15" formatCode="0.0000000">
                  <c:v>6.1012812690660001E-2</c:v>
                </c:pt>
                <c:pt idx="16" formatCode="0.0000000">
                  <c:v>6.1012812690660001E-2</c:v>
                </c:pt>
                <c:pt idx="17" formatCode="0.0000000">
                  <c:v>6.1012812690660001E-2</c:v>
                </c:pt>
                <c:pt idx="18" formatCode="0.0000000">
                  <c:v>6.1012812690660001E-2</c:v>
                </c:pt>
                <c:pt idx="19" formatCode="0.0000000">
                  <c:v>6.1012812690660001E-2</c:v>
                </c:pt>
                <c:pt idx="20" formatCode="0.0000000">
                  <c:v>6.1012812690660001E-2</c:v>
                </c:pt>
                <c:pt idx="21" formatCode="0.0000000">
                  <c:v>6.1012812690660001E-2</c:v>
                </c:pt>
                <c:pt idx="22" formatCode="0.0000000">
                  <c:v>6.1012812690660001E-2</c:v>
                </c:pt>
                <c:pt idx="23" formatCode="0.0000000">
                  <c:v>6.1012812690660001E-2</c:v>
                </c:pt>
                <c:pt idx="24" formatCode="0.0000000">
                  <c:v>6.1012812690660001E-2</c:v>
                </c:pt>
                <c:pt idx="25" formatCode="0.0000000">
                  <c:v>6.1012812690660001E-2</c:v>
                </c:pt>
                <c:pt idx="26" formatCode="0.0000000">
                  <c:v>6.1012812690660001E-2</c:v>
                </c:pt>
                <c:pt idx="27" formatCode="0.0000000">
                  <c:v>6.1012812690660001E-2</c:v>
                </c:pt>
                <c:pt idx="28" formatCode="0.0000000">
                  <c:v>6.1012812690660001E-2</c:v>
                </c:pt>
                <c:pt idx="29" formatCode="0.0000000">
                  <c:v>6.1012812690660001E-2</c:v>
                </c:pt>
                <c:pt idx="30" formatCode="0.0000000">
                  <c:v>6.1012812690660001E-2</c:v>
                </c:pt>
                <c:pt idx="31" formatCode="0.0000000">
                  <c:v>0.12234388798205</c:v>
                </c:pt>
                <c:pt idx="32" formatCode="0.0000000">
                  <c:v>0.21434050091913001</c:v>
                </c:pt>
                <c:pt idx="33" formatCode="0.0000000">
                  <c:v>0.21434050091913001</c:v>
                </c:pt>
                <c:pt idx="34" formatCode="0.0000000">
                  <c:v>0.21434050091913001</c:v>
                </c:pt>
                <c:pt idx="35" formatCode="0.0000000">
                  <c:v>0.33700265150189002</c:v>
                </c:pt>
                <c:pt idx="36" formatCode="0.0000000">
                  <c:v>0.33700265150189002</c:v>
                </c:pt>
                <c:pt idx="37" formatCode="0.0000000">
                  <c:v>0.36766818914758997</c:v>
                </c:pt>
                <c:pt idx="38" formatCode="0.0000000">
                  <c:v>0.36766818914758997</c:v>
                </c:pt>
                <c:pt idx="39" formatCode="0.0000000">
                  <c:v>0.42899926443897002</c:v>
                </c:pt>
                <c:pt idx="40" formatCode="0.0000000">
                  <c:v>0.49033033973035001</c:v>
                </c:pt>
                <c:pt idx="41" formatCode="0.0000000">
                  <c:v>0.49033033973035001</c:v>
                </c:pt>
                <c:pt idx="42" formatCode="0.0000000">
                  <c:v>0.52100533037777996</c:v>
                </c:pt>
                <c:pt idx="43" formatCode="0.0000000">
                  <c:v>0.58235531167263999</c:v>
                </c:pt>
                <c:pt idx="44" formatCode="0.0000000">
                  <c:v>0.67438028361493996</c:v>
                </c:pt>
                <c:pt idx="45" formatCode="0.0000000">
                  <c:v>0.67438028361493996</c:v>
                </c:pt>
                <c:pt idx="46" formatCode="0.0000000">
                  <c:v>0.67438028361493996</c:v>
                </c:pt>
                <c:pt idx="47" formatCode="0.0000000">
                  <c:v>0.70505527426237002</c:v>
                </c:pt>
                <c:pt idx="48" formatCode="0.0000000">
                  <c:v>0.73573026490980997</c:v>
                </c:pt>
                <c:pt idx="49" formatCode="0.0000000">
                  <c:v>0.76640525555723005</c:v>
                </c:pt>
                <c:pt idx="50" formatCode="0.0000000">
                  <c:v>0.79708024620467</c:v>
                </c:pt>
                <c:pt idx="51" formatCode="0.0000000">
                  <c:v>0.82775523685209995</c:v>
                </c:pt>
                <c:pt idx="52" formatCode="0.0000000">
                  <c:v>0.82775523685209995</c:v>
                </c:pt>
                <c:pt idx="53" formatCode="0.0000000">
                  <c:v>0.88912420019562</c:v>
                </c:pt>
                <c:pt idx="54" formatCode="0.0000000">
                  <c:v>0.95049316353916002</c:v>
                </c:pt>
                <c:pt idx="55" formatCode="0.0000000">
                  <c:v>0.95049316353916002</c:v>
                </c:pt>
                <c:pt idx="56" formatCode="0.0000000">
                  <c:v>0.95049316353916002</c:v>
                </c:pt>
                <c:pt idx="57" formatCode="0.0000000">
                  <c:v>0.95049316353916002</c:v>
                </c:pt>
                <c:pt idx="58" formatCode="0.0000000">
                  <c:v>0.95049316353916002</c:v>
                </c:pt>
                <c:pt idx="59" formatCode="0.0000000">
                  <c:v>0.95049316353916002</c:v>
                </c:pt>
                <c:pt idx="60" formatCode="0.0000000">
                  <c:v>0.95049316353916002</c:v>
                </c:pt>
                <c:pt idx="61" formatCode="0.0000000">
                  <c:v>0.95049316353916002</c:v>
                </c:pt>
                <c:pt idx="62" formatCode="0.0000000">
                  <c:v>0.95049316353916002</c:v>
                </c:pt>
                <c:pt idx="63" formatCode="0.0000000">
                  <c:v>0.95049316353916002</c:v>
                </c:pt>
                <c:pt idx="64" formatCode="0.0000000">
                  <c:v>0.98123478577269996</c:v>
                </c:pt>
                <c:pt idx="65" formatCode="0.0000000">
                  <c:v>0.98123478577269996</c:v>
                </c:pt>
                <c:pt idx="66" formatCode="0.0000000">
                  <c:v>0.98123478577269996</c:v>
                </c:pt>
                <c:pt idx="67" formatCode="0.0000000">
                  <c:v>0.98123478577269996</c:v>
                </c:pt>
                <c:pt idx="68" formatCode="0.0000000">
                  <c:v>0.98123478577269996</c:v>
                </c:pt>
                <c:pt idx="69" formatCode="0.0000000">
                  <c:v>0.98123478577269996</c:v>
                </c:pt>
                <c:pt idx="70" formatCode="0.0000000">
                  <c:v>0.98123478577269996</c:v>
                </c:pt>
                <c:pt idx="71" formatCode="0.0000000">
                  <c:v>0.98123478577269996</c:v>
                </c:pt>
                <c:pt idx="72" formatCode="0.0000000">
                  <c:v>0.98123478577269996</c:v>
                </c:pt>
                <c:pt idx="73" formatCode="0.0000000">
                  <c:v>0.98123478577269996</c:v>
                </c:pt>
                <c:pt idx="74" formatCode="0.0000000">
                  <c:v>0.98123478577269996</c:v>
                </c:pt>
                <c:pt idx="75" formatCode="0.0000000">
                  <c:v>1.01207214647474</c:v>
                </c:pt>
                <c:pt idx="76" formatCode="0.0000000">
                  <c:v>1.01207214647474</c:v>
                </c:pt>
                <c:pt idx="77" formatCode="0.0000000">
                  <c:v>1.01207214647474</c:v>
                </c:pt>
                <c:pt idx="78" formatCode="0.0000000">
                  <c:v>1.01207214647474</c:v>
                </c:pt>
                <c:pt idx="79" formatCode="0.0000000">
                  <c:v>1.01207214647474</c:v>
                </c:pt>
                <c:pt idx="80" formatCode="0.0000000">
                  <c:v>1.01207214647474</c:v>
                </c:pt>
                <c:pt idx="81" formatCode="0.0000000">
                  <c:v>1.01207214647474</c:v>
                </c:pt>
                <c:pt idx="82" formatCode="0.0000000">
                  <c:v>1.01207214647474</c:v>
                </c:pt>
                <c:pt idx="83" formatCode="0.0000000">
                  <c:v>1.042928732464</c:v>
                </c:pt>
                <c:pt idx="84" formatCode="0.0000000">
                  <c:v>1.042928732464</c:v>
                </c:pt>
                <c:pt idx="85" formatCode="0.0000000">
                  <c:v>1.042928732464</c:v>
                </c:pt>
                <c:pt idx="86" formatCode="0.0000000">
                  <c:v>1.042928732464</c:v>
                </c:pt>
                <c:pt idx="87" formatCode="0.0000000">
                  <c:v>1.0738045737331201</c:v>
                </c:pt>
                <c:pt idx="88" formatCode="0.0000000">
                  <c:v>1.0738045737331201</c:v>
                </c:pt>
                <c:pt idx="89" formatCode="0.0000000">
                  <c:v>1.0738045737331201</c:v>
                </c:pt>
                <c:pt idx="90" formatCode="0.0000000">
                  <c:v>1.0738045737331201</c:v>
                </c:pt>
                <c:pt idx="91" formatCode="0.0000000">
                  <c:v>1.0738045737331201</c:v>
                </c:pt>
                <c:pt idx="92" formatCode="#0.000000">
                  <c:v>1.10471900980383</c:v>
                </c:pt>
                <c:pt idx="93" formatCode="#0.000000">
                  <c:v>1.10471900980383</c:v>
                </c:pt>
                <c:pt idx="94" formatCode="0.0000000">
                  <c:v>1.1356431126775599</c:v>
                </c:pt>
                <c:pt idx="95" formatCode="0.0000000">
                  <c:v>1.1356431126775599</c:v>
                </c:pt>
                <c:pt idx="96" formatCode="0.0000000">
                  <c:v>1.1665768914282799</c:v>
                </c:pt>
                <c:pt idx="97" formatCode="0.0000000">
                  <c:v>1.1665768914282799</c:v>
                </c:pt>
                <c:pt idx="98" formatCode="0.0000000">
                  <c:v>1.1665768914282799</c:v>
                </c:pt>
                <c:pt idx="99" formatCode="0.0000000">
                  <c:v>1.1975106701790099</c:v>
                </c:pt>
                <c:pt idx="100" formatCode="0.0000000">
                  <c:v>1.1975106701790099</c:v>
                </c:pt>
                <c:pt idx="101" formatCode="0.0000000">
                  <c:v>1.1975106701790099</c:v>
                </c:pt>
                <c:pt idx="102" formatCode="0.0000000">
                  <c:v>1.1975106701790099</c:v>
                </c:pt>
                <c:pt idx="103" formatCode="0.0000000">
                  <c:v>1.2284444489297399</c:v>
                </c:pt>
                <c:pt idx="104" formatCode="0.0000000">
                  <c:v>1.2284444489297399</c:v>
                </c:pt>
                <c:pt idx="105" formatCode="0.0000000">
                  <c:v>1.2284444489297399</c:v>
                </c:pt>
                <c:pt idx="106" formatCode="0.0000000">
                  <c:v>1.2284444489297399</c:v>
                </c:pt>
                <c:pt idx="107" formatCode="0.0000000">
                  <c:v>1.2284444489297399</c:v>
                </c:pt>
                <c:pt idx="108" formatCode="0.0000000">
                  <c:v>1.2284444489297399</c:v>
                </c:pt>
                <c:pt idx="109" formatCode="0.0000000">
                  <c:v>1.25939761582133</c:v>
                </c:pt>
                <c:pt idx="110" formatCode="0.0000000">
                  <c:v>1.25939761582133</c:v>
                </c:pt>
                <c:pt idx="111" formatCode="0.0000000">
                  <c:v>1.25939761582133</c:v>
                </c:pt>
                <c:pt idx="112" formatCode="0.0000000">
                  <c:v>1.2903507827129199</c:v>
                </c:pt>
                <c:pt idx="113" formatCode="0.0000000">
                  <c:v>1.2903507827129199</c:v>
                </c:pt>
                <c:pt idx="114" formatCode="0.0000000">
                  <c:v>1.32130394960451</c:v>
                </c:pt>
                <c:pt idx="115" formatCode="0.0000000">
                  <c:v>1.3522571164961099</c:v>
                </c:pt>
                <c:pt idx="116" formatCode="0.0000000">
                  <c:v>1.4141634502792999</c:v>
                </c:pt>
                <c:pt idx="117" formatCode="0.0000000">
                  <c:v>1.44511661717091</c:v>
                </c:pt>
                <c:pt idx="118" formatCode="0.0000000">
                  <c:v>1.4760697840624999</c:v>
                </c:pt>
                <c:pt idx="119" formatCode="#0.000000">
                  <c:v>1.50702295095409</c:v>
                </c:pt>
                <c:pt idx="120" formatCode="#0.000000">
                  <c:v>1.50702295095409</c:v>
                </c:pt>
                <c:pt idx="121" formatCode="#0.000000">
                  <c:v>1.50702295095409</c:v>
                </c:pt>
                <c:pt idx="122" formatCode="#0.000000">
                  <c:v>1.50702295095409</c:v>
                </c:pt>
                <c:pt idx="123" formatCode="0.0000000">
                  <c:v>1.5379858484860101</c:v>
                </c:pt>
                <c:pt idx="124" formatCode="0.0000000">
                  <c:v>1.5999116435498599</c:v>
                </c:pt>
                <c:pt idx="125" formatCode="0.0000000">
                  <c:v>1.63087454108177</c:v>
                </c:pt>
                <c:pt idx="126" formatCode="0.0000000">
                  <c:v>1.63087454108177</c:v>
                </c:pt>
                <c:pt idx="127" formatCode="0.0000000">
                  <c:v>1.72379248074699</c:v>
                </c:pt>
                <c:pt idx="128" formatCode="0.0000000">
                  <c:v>1.72379248074699</c:v>
                </c:pt>
                <c:pt idx="129" formatCode="0.0000000">
                  <c:v>1.72379248074699</c:v>
                </c:pt>
                <c:pt idx="130" formatCode="0.0000000">
                  <c:v>1.72379248074699</c:v>
                </c:pt>
                <c:pt idx="131" formatCode="0.0000000">
                  <c:v>1.7547651273020699</c:v>
                </c:pt>
                <c:pt idx="132" formatCode="0.0000000">
                  <c:v>1.7547651273020699</c:v>
                </c:pt>
                <c:pt idx="133" formatCode="##0.00000">
                  <c:v>1.81672995535172</c:v>
                </c:pt>
                <c:pt idx="134" formatCode="0.0000000">
                  <c:v>1.9096771974261599</c:v>
                </c:pt>
                <c:pt idx="135" formatCode="0.0000000">
                  <c:v>1.9096771974261599</c:v>
                </c:pt>
                <c:pt idx="136" formatCode="0.0000000">
                  <c:v>1.94066940052334</c:v>
                </c:pt>
                <c:pt idx="137" formatCode="0.0000000">
                  <c:v>2.0026538067177002</c:v>
                </c:pt>
                <c:pt idx="138" formatCode="0.0000000">
                  <c:v>2.0026538067177002</c:v>
                </c:pt>
                <c:pt idx="139" formatCode="0.0000000">
                  <c:v>2.0026538067177002</c:v>
                </c:pt>
                <c:pt idx="140" formatCode="0.0000000">
                  <c:v>2.0336558143713801</c:v>
                </c:pt>
                <c:pt idx="141" formatCode="0.0000000">
                  <c:v>2.0336558143713801</c:v>
                </c:pt>
                <c:pt idx="142" formatCode="0.0000000">
                  <c:v>2.0336558143713801</c:v>
                </c:pt>
                <c:pt idx="143" formatCode="0.0000000">
                  <c:v>2.0336558143713801</c:v>
                </c:pt>
                <c:pt idx="144" formatCode="0.0000000">
                  <c:v>2.0646872822794098</c:v>
                </c:pt>
                <c:pt idx="145" formatCode="0.0000000">
                  <c:v>2.0957187501874399</c:v>
                </c:pt>
                <c:pt idx="146" formatCode="0.0000000">
                  <c:v>2.0957187501874399</c:v>
                </c:pt>
                <c:pt idx="147" formatCode="0.0000000">
                  <c:v>2.0957187501874399</c:v>
                </c:pt>
                <c:pt idx="148" formatCode="0.0000000">
                  <c:v>2.0957187501874399</c:v>
                </c:pt>
                <c:pt idx="149" formatCode="0.0000000">
                  <c:v>2.0957187501874399</c:v>
                </c:pt>
                <c:pt idx="150" formatCode="0.0000000">
                  <c:v>2.0957187501874399</c:v>
                </c:pt>
                <c:pt idx="151" formatCode="0.0000000">
                  <c:v>2.0957187501874399</c:v>
                </c:pt>
                <c:pt idx="152" formatCode="0.0000000">
                  <c:v>2.0957187501874399</c:v>
                </c:pt>
                <c:pt idx="153" formatCode="0.0000000">
                  <c:v>2.0957187501874399</c:v>
                </c:pt>
                <c:pt idx="154" formatCode="0.0000000">
                  <c:v>2.0957187501874399</c:v>
                </c:pt>
                <c:pt idx="155" formatCode="0.0000000">
                  <c:v>2.1579196912610099</c:v>
                </c:pt>
                <c:pt idx="156" formatCode="0.0000000">
                  <c:v>2.1579196912610099</c:v>
                </c:pt>
                <c:pt idx="157" formatCode="0.0000000">
                  <c:v>2.1579196912610099</c:v>
                </c:pt>
                <c:pt idx="158" formatCode="0.0000000">
                  <c:v>2.1890399458121399</c:v>
                </c:pt>
                <c:pt idx="159" formatCode="0.0000000">
                  <c:v>2.1890399458121399</c:v>
                </c:pt>
                <c:pt idx="160" formatCode="0.0000000">
                  <c:v>2.2513002641152502</c:v>
                </c:pt>
                <c:pt idx="161" formatCode="0.0000000">
                  <c:v>2.2513002641152502</c:v>
                </c:pt>
                <c:pt idx="162" formatCode="0.0000000">
                  <c:v>2.2513002641152502</c:v>
                </c:pt>
                <c:pt idx="163" formatCode="0.0000000">
                  <c:v>2.2513002641152502</c:v>
                </c:pt>
                <c:pt idx="164" formatCode="0.0000000">
                  <c:v>2.2513002641152502</c:v>
                </c:pt>
                <c:pt idx="165" formatCode="0.0000000">
                  <c:v>2.2824601939003699</c:v>
                </c:pt>
                <c:pt idx="166" formatCode="0.0000000">
                  <c:v>2.2824601939003699</c:v>
                </c:pt>
                <c:pt idx="167" formatCode="0.0000000">
                  <c:v>2.2824601939003699</c:v>
                </c:pt>
                <c:pt idx="168" formatCode="0.0000000">
                  <c:v>2.3448198236426201</c:v>
                </c:pt>
                <c:pt idx="169" formatCode="0.0000000">
                  <c:v>2.3448198236426201</c:v>
                </c:pt>
                <c:pt idx="170" formatCode="0.0000000">
                  <c:v>2.3448198236426201</c:v>
                </c:pt>
                <c:pt idx="171" formatCode="0.0000000">
                  <c:v>2.3448198236426201</c:v>
                </c:pt>
                <c:pt idx="172" formatCode="0.0000000">
                  <c:v>2.3448198236426201</c:v>
                </c:pt>
                <c:pt idx="173" formatCode="0.0000000">
                  <c:v>2.3448198236426201</c:v>
                </c:pt>
                <c:pt idx="174" formatCode="0.0000000">
                  <c:v>2.3448198236426201</c:v>
                </c:pt>
                <c:pt idx="175" formatCode="0.0000000">
                  <c:v>2.3448198236426201</c:v>
                </c:pt>
                <c:pt idx="176" formatCode="0.0000000">
                  <c:v>2.3448198236426201</c:v>
                </c:pt>
                <c:pt idx="177" formatCode="0.0000000">
                  <c:v>2.4072392420998701</c:v>
                </c:pt>
                <c:pt idx="178" formatCode="0.0000000">
                  <c:v>2.46965866055712</c:v>
                </c:pt>
                <c:pt idx="179" formatCode="0.0000000">
                  <c:v>2.46965866055712</c:v>
                </c:pt>
                <c:pt idx="180" formatCode="0.0000000">
                  <c:v>2.46965866055712</c:v>
                </c:pt>
                <c:pt idx="181" formatCode="0.0000000">
                  <c:v>2.50088835679133</c:v>
                </c:pt>
                <c:pt idx="182" formatCode="0.0000000">
                  <c:v>2.5321180530255498</c:v>
                </c:pt>
                <c:pt idx="183" formatCode="0.0000000">
                  <c:v>2.5321180530255498</c:v>
                </c:pt>
                <c:pt idx="184" formatCode="0.0000000">
                  <c:v>2.56335775877778</c:v>
                </c:pt>
                <c:pt idx="185" formatCode="0.0000000">
                  <c:v>2.56335775877778</c:v>
                </c:pt>
                <c:pt idx="186" formatCode="0.0000000">
                  <c:v>2.59459746453002</c:v>
                </c:pt>
                <c:pt idx="187" formatCode="0.0000000">
                  <c:v>2.59459746453002</c:v>
                </c:pt>
                <c:pt idx="188" formatCode="0.0000000">
                  <c:v>2.59459746453002</c:v>
                </c:pt>
                <c:pt idx="189" formatCode="0.0000000">
                  <c:v>2.59459746453002</c:v>
                </c:pt>
                <c:pt idx="190" formatCode="0.0000000">
                  <c:v>2.59459746453002</c:v>
                </c:pt>
                <c:pt idx="191" formatCode="0.0000000">
                  <c:v>2.6258371702822498</c:v>
                </c:pt>
                <c:pt idx="192" formatCode="0.0000000">
                  <c:v>2.6258371702822498</c:v>
                </c:pt>
                <c:pt idx="193" formatCode="0.0000000">
                  <c:v>2.6258371702822498</c:v>
                </c:pt>
                <c:pt idx="194" formatCode="0.0000000">
                  <c:v>2.657086901614</c:v>
                </c:pt>
                <c:pt idx="195" formatCode="0.0000000">
                  <c:v>2.6883366329457399</c:v>
                </c:pt>
                <c:pt idx="196" formatCode="0.0000000">
                  <c:v>2.71958636427749</c:v>
                </c:pt>
                <c:pt idx="197" formatCode="0.0000000">
                  <c:v>2.71958636427749</c:v>
                </c:pt>
                <c:pt idx="198" formatCode="0.0000000">
                  <c:v>2.71958636427749</c:v>
                </c:pt>
                <c:pt idx="199" formatCode="0.0000000">
                  <c:v>2.7508461372966901</c:v>
                </c:pt>
                <c:pt idx="200" formatCode="0.0000000">
                  <c:v>2.7508461372966901</c:v>
                </c:pt>
                <c:pt idx="201" formatCode="0.0000000">
                  <c:v>2.7508461372966901</c:v>
                </c:pt>
                <c:pt idx="202" formatCode="0.0000000">
                  <c:v>2.7508461372966901</c:v>
                </c:pt>
                <c:pt idx="203" formatCode="0.0000000">
                  <c:v>2.7508461372966901</c:v>
                </c:pt>
                <c:pt idx="204" formatCode="0.0000000">
                  <c:v>2.7508461372966901</c:v>
                </c:pt>
                <c:pt idx="205" formatCode="0.0000000">
                  <c:v>2.7508461372966901</c:v>
                </c:pt>
                <c:pt idx="206" formatCode="#0.000000">
                  <c:v>2.7821159616898501</c:v>
                </c:pt>
                <c:pt idx="207" formatCode="#0.000000">
                  <c:v>2.7821159616898501</c:v>
                </c:pt>
                <c:pt idx="208" formatCode="0.0000000">
                  <c:v>2.8133958471590601</c:v>
                </c:pt>
                <c:pt idx="209" formatCode="0.0000000">
                  <c:v>2.8133958471590601</c:v>
                </c:pt>
                <c:pt idx="210" formatCode="0.0000000">
                  <c:v>2.8446757326282799</c:v>
                </c:pt>
                <c:pt idx="211" formatCode="0.0000000">
                  <c:v>2.8446757326282799</c:v>
                </c:pt>
                <c:pt idx="212" formatCode="0.0000000">
                  <c:v>2.9072556516410799</c:v>
                </c:pt>
                <c:pt idx="213" formatCode="0.0000000">
                  <c:v>2.9072556516410799</c:v>
                </c:pt>
                <c:pt idx="214" formatCode="0.0000000">
                  <c:v>2.9072556516410799</c:v>
                </c:pt>
                <c:pt idx="215" formatCode="0.0000000">
                  <c:v>2.9385657917082799</c:v>
                </c:pt>
                <c:pt idx="216" formatCode="0.0000000">
                  <c:v>2.9385657917082799</c:v>
                </c:pt>
                <c:pt idx="217" formatCode="0.0000000">
                  <c:v>2.9385657917082799</c:v>
                </c:pt>
                <c:pt idx="218" formatCode="0.0000000">
                  <c:v>2.9385657917082799</c:v>
                </c:pt>
                <c:pt idx="219" formatCode="0.0000000">
                  <c:v>2.9385657917082799</c:v>
                </c:pt>
                <c:pt idx="220" formatCode="#0.000000">
                  <c:v>2.9698860350797802</c:v>
                </c:pt>
                <c:pt idx="221" formatCode="0.0000000">
                  <c:v>3.0325265218227901</c:v>
                </c:pt>
                <c:pt idx="222" formatCode="0.0000000">
                  <c:v>3.0638467651943002</c:v>
                </c:pt>
                <c:pt idx="223" formatCode="#0.000000">
                  <c:v>3.0951670085658001</c:v>
                </c:pt>
                <c:pt idx="224" formatCode="#0.000000">
                  <c:v>3.0951670085658001</c:v>
                </c:pt>
                <c:pt idx="225" formatCode="#0.000000">
                  <c:v>3.0951670085658001</c:v>
                </c:pt>
                <c:pt idx="226" formatCode="0.0000000">
                  <c:v>3.1264973781071599</c:v>
                </c:pt>
                <c:pt idx="227" formatCode="0.0000000">
                  <c:v>3.1264973781071599</c:v>
                </c:pt>
                <c:pt idx="228" formatCode="0.0000000">
                  <c:v>3.15783788364643</c:v>
                </c:pt>
                <c:pt idx="229" formatCode="0.0000000">
                  <c:v>3.15783788364643</c:v>
                </c:pt>
                <c:pt idx="230" formatCode="0.0000000">
                  <c:v>3.1891885350275699</c:v>
                </c:pt>
                <c:pt idx="231" formatCode="0.0000000">
                  <c:v>3.1891885350275699</c:v>
                </c:pt>
                <c:pt idx="232" formatCode="0.0000000">
                  <c:v>3.2205493421104801</c:v>
                </c:pt>
                <c:pt idx="233" formatCode="0.0000000">
                  <c:v>3.2205493421104801</c:v>
                </c:pt>
                <c:pt idx="234" formatCode="0.0000000">
                  <c:v>3.2205493421104801</c:v>
                </c:pt>
                <c:pt idx="235" formatCode="0.0000000">
                  <c:v>3.2205493421104801</c:v>
                </c:pt>
                <c:pt idx="236" formatCode="0.0000000">
                  <c:v>3.2205493421104801</c:v>
                </c:pt>
                <c:pt idx="237" formatCode="0.0000000">
                  <c:v>3.2205493421104801</c:v>
                </c:pt>
                <c:pt idx="238" formatCode="0.0000000">
                  <c:v>3.2205493421104801</c:v>
                </c:pt>
                <c:pt idx="239" formatCode="0.0000000">
                  <c:v>3.2205493421104801</c:v>
                </c:pt>
                <c:pt idx="240" formatCode="0.0000000">
                  <c:v>3.2205493421104801</c:v>
                </c:pt>
                <c:pt idx="241" formatCode="0.0000000">
                  <c:v>3.2205493421104801</c:v>
                </c:pt>
                <c:pt idx="242" formatCode="0.0000000">
                  <c:v>3.2205493421104801</c:v>
                </c:pt>
                <c:pt idx="243" formatCode="0.0000000">
                  <c:v>3.2205493421104801</c:v>
                </c:pt>
                <c:pt idx="244" formatCode="0.0000000">
                  <c:v>3.2205493421104801</c:v>
                </c:pt>
                <c:pt idx="245" formatCode="0.0000000">
                  <c:v>3.2205493421104801</c:v>
                </c:pt>
                <c:pt idx="246" formatCode="0.0000000">
                  <c:v>3.2205493421104801</c:v>
                </c:pt>
                <c:pt idx="247" formatCode="0.0000000">
                  <c:v>3.2205493421104801</c:v>
                </c:pt>
                <c:pt idx="248" formatCode="0.0000000">
                  <c:v>3.2205493421104801</c:v>
                </c:pt>
                <c:pt idx="249" formatCode="0.0000000">
                  <c:v>3.2205493421104801</c:v>
                </c:pt>
                <c:pt idx="250" formatCode="0.0000000">
                  <c:v>3.2205493421104801</c:v>
                </c:pt>
                <c:pt idx="251" formatCode="0.0000000">
                  <c:v>3.2205493421104801</c:v>
                </c:pt>
                <c:pt idx="252" formatCode="0.0000000">
                  <c:v>3.25205306953819</c:v>
                </c:pt>
                <c:pt idx="253" formatCode="0.0000000">
                  <c:v>3.25205306953819</c:v>
                </c:pt>
                <c:pt idx="254" formatCode="0.0000000">
                  <c:v>3.25205306953819</c:v>
                </c:pt>
                <c:pt idx="255" formatCode="0.0000000">
                  <c:v>3.25205306953819</c:v>
                </c:pt>
                <c:pt idx="256" formatCode="0.0000000">
                  <c:v>3.2835876024359898</c:v>
                </c:pt>
                <c:pt idx="257" formatCode="0.0000000">
                  <c:v>3.2835876024359898</c:v>
                </c:pt>
                <c:pt idx="258" formatCode="0.0000000">
                  <c:v>3.2835876024359898</c:v>
                </c:pt>
                <c:pt idx="259" formatCode="0.0000000">
                  <c:v>3.2835876024359898</c:v>
                </c:pt>
                <c:pt idx="260" formatCode="0.0000000">
                  <c:v>3.2835876024359898</c:v>
                </c:pt>
                <c:pt idx="261" formatCode="0.0000000">
                  <c:v>3.2835876024359898</c:v>
                </c:pt>
                <c:pt idx="262" formatCode="0.0000000">
                  <c:v>3.2835876024359898</c:v>
                </c:pt>
                <c:pt idx="263" formatCode="0.0000000">
                  <c:v>3.2835876024359898</c:v>
                </c:pt>
                <c:pt idx="264" formatCode="0.0000000">
                  <c:v>3.2835876024359898</c:v>
                </c:pt>
                <c:pt idx="265" formatCode="0.0000000">
                  <c:v>3.2835876024359898</c:v>
                </c:pt>
                <c:pt idx="266" formatCode="0.0000000">
                  <c:v>3.2835876024359898</c:v>
                </c:pt>
                <c:pt idx="267" formatCode="0.0000000">
                  <c:v>3.2835876024359898</c:v>
                </c:pt>
                <c:pt idx="268" formatCode="0.0000000">
                  <c:v>3.2835876024359898</c:v>
                </c:pt>
                <c:pt idx="269" formatCode="0.0000000">
                  <c:v>3.2835876024359898</c:v>
                </c:pt>
                <c:pt idx="270" formatCode="0.0000000">
                  <c:v>3.2835876024359898</c:v>
                </c:pt>
                <c:pt idx="271" formatCode="0.0000000">
                  <c:v>3.2835876024359898</c:v>
                </c:pt>
                <c:pt idx="272" formatCode="0.0000000">
                  <c:v>3.2835876024359898</c:v>
                </c:pt>
                <c:pt idx="273" formatCode="0.0000000">
                  <c:v>3.2835876024359898</c:v>
                </c:pt>
                <c:pt idx="274" formatCode="0.0000000">
                  <c:v>3.2835876024359898</c:v>
                </c:pt>
                <c:pt idx="275" formatCode="0.0000000">
                  <c:v>3.3152149446196302</c:v>
                </c:pt>
                <c:pt idx="276" formatCode="0.0000000">
                  <c:v>3.3468422868032701</c:v>
                </c:pt>
                <c:pt idx="277" formatCode="0.0000000">
                  <c:v>3.3468422868032701</c:v>
                </c:pt>
                <c:pt idx="278" formatCode="##0.00000">
                  <c:v>3.37847998163573</c:v>
                </c:pt>
                <c:pt idx="279" formatCode="##0.00000">
                  <c:v>3.37847998163573</c:v>
                </c:pt>
                <c:pt idx="280" formatCode="##0.00000">
                  <c:v>3.37847998163573</c:v>
                </c:pt>
                <c:pt idx="281" formatCode="##0.00000">
                  <c:v>3.37847998163573</c:v>
                </c:pt>
                <c:pt idx="282" formatCode="#0.000000">
                  <c:v>3.41012803928996</c:v>
                </c:pt>
                <c:pt idx="283" formatCode="#0.000000">
                  <c:v>3.41012803928996</c:v>
                </c:pt>
                <c:pt idx="284" formatCode="#0.000000">
                  <c:v>3.41012803928996</c:v>
                </c:pt>
                <c:pt idx="285" formatCode="#0.000000">
                  <c:v>3.41012803928996</c:v>
                </c:pt>
                <c:pt idx="286" formatCode="0.0000000">
                  <c:v>3.44177609694419</c:v>
                </c:pt>
                <c:pt idx="287" formatCode="0.0000000">
                  <c:v>3.44177609694419</c:v>
                </c:pt>
                <c:pt idx="288" formatCode="0.0000000">
                  <c:v>3.44177609694419</c:v>
                </c:pt>
                <c:pt idx="289" formatCode="0.0000000">
                  <c:v>3.5051137315149199</c:v>
                </c:pt>
                <c:pt idx="290" formatCode="0.0000000">
                  <c:v>3.5051137315149199</c:v>
                </c:pt>
                <c:pt idx="291" formatCode="0.0000000">
                  <c:v>3.5367929456542799</c:v>
                </c:pt>
                <c:pt idx="292" formatCode="0.0000000">
                  <c:v>3.5367929456542799</c:v>
                </c:pt>
                <c:pt idx="293" formatCode="0.0000000">
                  <c:v>3.5367929456542799</c:v>
                </c:pt>
                <c:pt idx="294" formatCode="0.0000000">
                  <c:v>3.5684721597936302</c:v>
                </c:pt>
                <c:pt idx="295" formatCode="0.0000000">
                  <c:v>3.5684721597936302</c:v>
                </c:pt>
                <c:pt idx="296" formatCode="0.0000000">
                  <c:v>3.60016178445357</c:v>
                </c:pt>
                <c:pt idx="297" formatCode="0.0000000">
                  <c:v>3.6318514091135099</c:v>
                </c:pt>
                <c:pt idx="298" formatCode="0.0000000">
                  <c:v>3.6318514091135099</c:v>
                </c:pt>
                <c:pt idx="299" formatCode="0.0000000">
                  <c:v>3.66355145799209</c:v>
                </c:pt>
                <c:pt idx="300" formatCode="0.0000000">
                  <c:v>3.6952515068706702</c:v>
                </c:pt>
                <c:pt idx="301" formatCode="0.0000000">
                  <c:v>3.7269515557492601</c:v>
                </c:pt>
                <c:pt idx="302" formatCode="0.0000000">
                  <c:v>3.7269515557492601</c:v>
                </c:pt>
                <c:pt idx="303" formatCode="0.0000000">
                  <c:v>3.7269515557492601</c:v>
                </c:pt>
                <c:pt idx="304" formatCode="0.0000000">
                  <c:v>3.7269515557492601</c:v>
                </c:pt>
                <c:pt idx="305" formatCode="0.0000000">
                  <c:v>3.7269515557492601</c:v>
                </c:pt>
                <c:pt idx="306" formatCode="0.0000000">
                  <c:v>3.7269515557492601</c:v>
                </c:pt>
                <c:pt idx="307" formatCode="0.0000000">
                  <c:v>3.7586724942811398</c:v>
                </c:pt>
                <c:pt idx="308" formatCode="0.0000000">
                  <c:v>3.7586724942811398</c:v>
                </c:pt>
                <c:pt idx="309" formatCode="0.0000000">
                  <c:v>3.7903934328130102</c:v>
                </c:pt>
                <c:pt idx="310" formatCode="0.0000000">
                  <c:v>3.8221143713449002</c:v>
                </c:pt>
                <c:pt idx="311" formatCode="0.0000000">
                  <c:v>3.8221143713449002</c:v>
                </c:pt>
                <c:pt idx="312" formatCode="0.0000000">
                  <c:v>3.8221143713449002</c:v>
                </c:pt>
                <c:pt idx="313" formatCode="0.0000000">
                  <c:v>3.8538353098767901</c:v>
                </c:pt>
                <c:pt idx="314" formatCode="0.0000000">
                  <c:v>3.8538353098767901</c:v>
                </c:pt>
                <c:pt idx="315" formatCode="0.0000000">
                  <c:v>3.8855562484086699</c:v>
                </c:pt>
                <c:pt idx="316" formatCode="0.0000000">
                  <c:v>3.8855562484086699</c:v>
                </c:pt>
                <c:pt idx="317" formatCode="0.0000000">
                  <c:v>3.8855562484086699</c:v>
                </c:pt>
                <c:pt idx="318" formatCode="0.0000000">
                  <c:v>3.8855562484086699</c:v>
                </c:pt>
                <c:pt idx="319" formatCode="0.0000000">
                  <c:v>3.8855562484086699</c:v>
                </c:pt>
                <c:pt idx="320" formatCode="0.0000000">
                  <c:v>3.9172771869405598</c:v>
                </c:pt>
                <c:pt idx="321" formatCode="0.0000000">
                  <c:v>3.9172771869405598</c:v>
                </c:pt>
                <c:pt idx="322" formatCode="0.0000000">
                  <c:v>3.9172771869405598</c:v>
                </c:pt>
                <c:pt idx="323" formatCode="0.0000000">
                  <c:v>3.9172771869405598</c:v>
                </c:pt>
                <c:pt idx="324" formatCode="0.0000000">
                  <c:v>3.9172771869405598</c:v>
                </c:pt>
                <c:pt idx="325" formatCode="0.0000000">
                  <c:v>3.9172771869405598</c:v>
                </c:pt>
                <c:pt idx="326" formatCode="0.0000000">
                  <c:v>3.9490295738582999</c:v>
                </c:pt>
                <c:pt idx="327" formatCode="#0.000000">
                  <c:v>3.98078196077604</c:v>
                </c:pt>
                <c:pt idx="328" formatCode="#0.000000">
                  <c:v>3.98078196077604</c:v>
                </c:pt>
                <c:pt idx="329" formatCode="0.0000000">
                  <c:v>4.0125448512951296</c:v>
                </c:pt>
                <c:pt idx="330" formatCode="0.0000000">
                  <c:v>4.0125448512951296</c:v>
                </c:pt>
                <c:pt idx="331" formatCode="0.0000000">
                  <c:v>4.0125448512951296</c:v>
                </c:pt>
                <c:pt idx="332" formatCode="0.0000000">
                  <c:v>4.0443077418142304</c:v>
                </c:pt>
                <c:pt idx="333" formatCode="0.0000000">
                  <c:v>4.0760706323333196</c:v>
                </c:pt>
                <c:pt idx="334" formatCode="0.0000000">
                  <c:v>4.0760706323333196</c:v>
                </c:pt>
                <c:pt idx="335" formatCode="0.0000000">
                  <c:v>4.0760706323333196</c:v>
                </c:pt>
                <c:pt idx="336" formatCode="0.0000000">
                  <c:v>4.1713908668821702</c:v>
                </c:pt>
                <c:pt idx="337" formatCode="0.0000000">
                  <c:v>4.2031642783984502</c:v>
                </c:pt>
                <c:pt idx="338" formatCode="0.0000000">
                  <c:v>4.2031642783984502</c:v>
                </c:pt>
                <c:pt idx="339" formatCode="0.0000000">
                  <c:v>4.2031642783984502</c:v>
                </c:pt>
                <c:pt idx="340" formatCode="0.0000000">
                  <c:v>4.2667111014310297</c:v>
                </c:pt>
                <c:pt idx="341" formatCode="0.0000000">
                  <c:v>4.2667111014310297</c:v>
                </c:pt>
                <c:pt idx="342" formatCode="0.0000000">
                  <c:v>4.2667111014310297</c:v>
                </c:pt>
                <c:pt idx="343" formatCode="0.0000000">
                  <c:v>4.2667111014310297</c:v>
                </c:pt>
                <c:pt idx="344" formatCode="0.0000000">
                  <c:v>4.2667111014310297</c:v>
                </c:pt>
                <c:pt idx="345" formatCode="0.0000000">
                  <c:v>4.2667111014310297</c:v>
                </c:pt>
                <c:pt idx="346" formatCode="0.0000000">
                  <c:v>4.2667111014310297</c:v>
                </c:pt>
                <c:pt idx="347" formatCode="0.0000000">
                  <c:v>4.2667111014310297</c:v>
                </c:pt>
                <c:pt idx="348" formatCode="0.0000000">
                  <c:v>4.2667111014310297</c:v>
                </c:pt>
                <c:pt idx="349" formatCode="0.0000000">
                  <c:v>4.2985161807993304</c:v>
                </c:pt>
                <c:pt idx="350" formatCode="0.0000000">
                  <c:v>4.2985161807993304</c:v>
                </c:pt>
                <c:pt idx="351" formatCode="0.0000000">
                  <c:v>4.2985161807993304</c:v>
                </c:pt>
                <c:pt idx="352" formatCode="0.0000000">
                  <c:v>4.2985161807993304</c:v>
                </c:pt>
                <c:pt idx="353" formatCode="0.0000000">
                  <c:v>4.3303424141944804</c:v>
                </c:pt>
                <c:pt idx="354" formatCode="0.0000000">
                  <c:v>4.3621686475896304</c:v>
                </c:pt>
                <c:pt idx="355" formatCode="0.0000000">
                  <c:v>4.3621686475896304</c:v>
                </c:pt>
                <c:pt idx="356" formatCode="0.0000000">
                  <c:v>4.3621686475896304</c:v>
                </c:pt>
                <c:pt idx="357" formatCode="0.0000000">
                  <c:v>4.3621686475896304</c:v>
                </c:pt>
                <c:pt idx="358" formatCode="0.0000000">
                  <c:v>4.3940266860148203</c:v>
                </c:pt>
                <c:pt idx="359" formatCode="0.0000000">
                  <c:v>4.3940266860148203</c:v>
                </c:pt>
                <c:pt idx="360" formatCode="0.0000000">
                  <c:v>4.3940266860148203</c:v>
                </c:pt>
                <c:pt idx="361" formatCode="0.0000000">
                  <c:v>4.3940266860148203</c:v>
                </c:pt>
                <c:pt idx="362" formatCode="0.0000000">
                  <c:v>4.4258953437861503</c:v>
                </c:pt>
                <c:pt idx="363" formatCode="0.0000000">
                  <c:v>4.4258953437861503</c:v>
                </c:pt>
                <c:pt idx="364" formatCode="#0.000000">
                  <c:v>4.4577640015574698</c:v>
                </c:pt>
                <c:pt idx="365" formatCode="0.0000000">
                  <c:v>4.5215013171001299</c:v>
                </c:pt>
                <c:pt idx="366" formatCode="##0.00000">
                  <c:v>4.55336997487146</c:v>
                </c:pt>
                <c:pt idx="367" formatCode="##0.00000">
                  <c:v>4.55336997487146</c:v>
                </c:pt>
                <c:pt idx="368" formatCode="0.0000000">
                  <c:v>4.5852492768170601</c:v>
                </c:pt>
                <c:pt idx="369" formatCode="0.0000000">
                  <c:v>4.5852492768170601</c:v>
                </c:pt>
                <c:pt idx="370" formatCode="0.0000000">
                  <c:v>4.5852492768170601</c:v>
                </c:pt>
                <c:pt idx="371" formatCode="0.0000000">
                  <c:v>4.6171285787626601</c:v>
                </c:pt>
                <c:pt idx="372" formatCode="0.0000000">
                  <c:v>4.6171285787626601</c:v>
                </c:pt>
                <c:pt idx="373" formatCode="0.0000000">
                  <c:v>4.6171285787626601</c:v>
                </c:pt>
                <c:pt idx="374" formatCode="0.0000000">
                  <c:v>4.6171285787626601</c:v>
                </c:pt>
                <c:pt idx="375" formatCode="0.0000000">
                  <c:v>4.6171285787626601</c:v>
                </c:pt>
                <c:pt idx="376" formatCode="0.0000000">
                  <c:v>4.64902920465605</c:v>
                </c:pt>
                <c:pt idx="377" formatCode="0.0000000">
                  <c:v>4.64902920465605</c:v>
                </c:pt>
                <c:pt idx="378" formatCode="0.0000000">
                  <c:v>4.6809298305494398</c:v>
                </c:pt>
                <c:pt idx="379" formatCode="0.0000000">
                  <c:v>4.6809298305494398</c:v>
                </c:pt>
                <c:pt idx="380" formatCode="0.0000000">
                  <c:v>4.7128304564428296</c:v>
                </c:pt>
                <c:pt idx="381" formatCode="0.0000000">
                  <c:v>4.7128304564428296</c:v>
                </c:pt>
                <c:pt idx="382" formatCode="0.0000000">
                  <c:v>4.7128304564428296</c:v>
                </c:pt>
                <c:pt idx="383" formatCode="0.0000000">
                  <c:v>4.7447524562899099</c:v>
                </c:pt>
                <c:pt idx="384" formatCode="0.0000000">
                  <c:v>4.7447524562899099</c:v>
                </c:pt>
                <c:pt idx="385" formatCode="0.0000000">
                  <c:v>4.7447524562899099</c:v>
                </c:pt>
                <c:pt idx="386" formatCode="0.0000000">
                  <c:v>4.7447524562899099</c:v>
                </c:pt>
                <c:pt idx="387" formatCode="0.0000000">
                  <c:v>4.7447524562899099</c:v>
                </c:pt>
                <c:pt idx="388" formatCode="0.0000000">
                  <c:v>4.7766851574443603</c:v>
                </c:pt>
                <c:pt idx="389" formatCode="0.0000000">
                  <c:v>4.8086178585988097</c:v>
                </c:pt>
                <c:pt idx="390" formatCode="0.0000000">
                  <c:v>4.8086178585988097</c:v>
                </c:pt>
                <c:pt idx="391" formatCode="0.0000000">
                  <c:v>4.8086178585988097</c:v>
                </c:pt>
                <c:pt idx="392" formatCode="0.0000000">
                  <c:v>4.8086178585988097</c:v>
                </c:pt>
                <c:pt idx="393" formatCode="0.0000000">
                  <c:v>4.8086178585988097</c:v>
                </c:pt>
                <c:pt idx="394" formatCode="0.0000000">
                  <c:v>4.8086178585988097</c:v>
                </c:pt>
                <c:pt idx="395" formatCode="0.0000000">
                  <c:v>4.8086178585988097</c:v>
                </c:pt>
                <c:pt idx="396" formatCode="0.0000000">
                  <c:v>4.8086178585988097</c:v>
                </c:pt>
                <c:pt idx="397" formatCode="0.0000000">
                  <c:v>4.8086178585988097</c:v>
                </c:pt>
                <c:pt idx="398" formatCode="0.0000000">
                  <c:v>4.8086178585988097</c:v>
                </c:pt>
                <c:pt idx="399" formatCode="0.0000000">
                  <c:v>4.8086178585988097</c:v>
                </c:pt>
                <c:pt idx="400" formatCode="0.0000000">
                  <c:v>4.8086178585988097</c:v>
                </c:pt>
                <c:pt idx="401" formatCode="0.0000000">
                  <c:v>4.8086178585988097</c:v>
                </c:pt>
                <c:pt idx="402" formatCode="0.0000000">
                  <c:v>4.8086178585988097</c:v>
                </c:pt>
                <c:pt idx="403" formatCode="0.0000000">
                  <c:v>4.8086178585988097</c:v>
                </c:pt>
                <c:pt idx="404" formatCode="0.0000000">
                  <c:v>4.8086178585988097</c:v>
                </c:pt>
                <c:pt idx="405" formatCode="0.0000000">
                  <c:v>4.8086178585988097</c:v>
                </c:pt>
                <c:pt idx="406" formatCode="0.0000000">
                  <c:v>4.8086178585988097</c:v>
                </c:pt>
                <c:pt idx="407" formatCode="0.0000000">
                  <c:v>4.8086178585988097</c:v>
                </c:pt>
                <c:pt idx="408" formatCode="0.0000000">
                  <c:v>4.8406796242240704</c:v>
                </c:pt>
                <c:pt idx="409" formatCode="0.0000000">
                  <c:v>4.9048031554745899</c:v>
                </c:pt>
                <c:pt idx="410" formatCode="0.0000000">
                  <c:v>4.9048031554745899</c:v>
                </c:pt>
                <c:pt idx="411" formatCode="0.0000000">
                  <c:v>4.9048031554745899</c:v>
                </c:pt>
                <c:pt idx="412" formatCode="0.0000000">
                  <c:v>4.9048031554745899</c:v>
                </c:pt>
                <c:pt idx="413" formatCode="0.0000000">
                  <c:v>4.9048031554745899</c:v>
                </c:pt>
                <c:pt idx="414" formatCode="0.0000000">
                  <c:v>4.9048031554745899</c:v>
                </c:pt>
                <c:pt idx="415" formatCode="0.0000000">
                  <c:v>4.9048031554745899</c:v>
                </c:pt>
                <c:pt idx="416" formatCode="0.0000000">
                  <c:v>4.93689738323177</c:v>
                </c:pt>
                <c:pt idx="417" formatCode="0.0000000">
                  <c:v>4.93689738323177</c:v>
                </c:pt>
                <c:pt idx="418" formatCode="0.0000000">
                  <c:v>4.9689916109889403</c:v>
                </c:pt>
                <c:pt idx="419" formatCode="0.0000000">
                  <c:v>4.9689916109889403</c:v>
                </c:pt>
                <c:pt idx="420" formatCode="0.0000000">
                  <c:v>4.9689916109889403</c:v>
                </c:pt>
                <c:pt idx="421" formatCode="0.0000000">
                  <c:v>4.9689916109889403</c:v>
                </c:pt>
                <c:pt idx="422" formatCode="0.0000000">
                  <c:v>4.9689916109889403</c:v>
                </c:pt>
                <c:pt idx="423" formatCode="0.0000000">
                  <c:v>5.0011292533254297</c:v>
                </c:pt>
                <c:pt idx="424" formatCode="0.0000000">
                  <c:v>5.0011292533254297</c:v>
                </c:pt>
                <c:pt idx="425" formatCode="0.0000000">
                  <c:v>5.0332777713445997</c:v>
                </c:pt>
                <c:pt idx="426" formatCode="0.0000000">
                  <c:v>5.0332777713445997</c:v>
                </c:pt>
                <c:pt idx="427" formatCode="0.0000000">
                  <c:v>5.0332777713445997</c:v>
                </c:pt>
                <c:pt idx="428" formatCode="0.0000000">
                  <c:v>5.0332777713445997</c:v>
                </c:pt>
                <c:pt idx="429" formatCode="0.0000000">
                  <c:v>5.0332777713445997</c:v>
                </c:pt>
                <c:pt idx="430" formatCode="0.0000000">
                  <c:v>5.0332777713445997</c:v>
                </c:pt>
                <c:pt idx="431" formatCode="0.0000000">
                  <c:v>5.0332777713445997</c:v>
                </c:pt>
                <c:pt idx="432" formatCode="0.0000000">
                  <c:v>5.0332777713445997</c:v>
                </c:pt>
                <c:pt idx="433" formatCode="0.0000000">
                  <c:v>5.0332777713445997</c:v>
                </c:pt>
                <c:pt idx="434" formatCode="0.0000000">
                  <c:v>5.0332777713445997</c:v>
                </c:pt>
                <c:pt idx="435" formatCode="0.0000000">
                  <c:v>5.0655135901594903</c:v>
                </c:pt>
                <c:pt idx="436" formatCode="0.0000000">
                  <c:v>5.0655135901594903</c:v>
                </c:pt>
                <c:pt idx="437" formatCode="0.0000000">
                  <c:v>5.0655135901594903</c:v>
                </c:pt>
                <c:pt idx="438" formatCode="0.0000000">
                  <c:v>5.0655135901594903</c:v>
                </c:pt>
                <c:pt idx="439" formatCode="0.0000000">
                  <c:v>5.0655135901594903</c:v>
                </c:pt>
                <c:pt idx="440" formatCode="0.0000000">
                  <c:v>5.0977603586410902</c:v>
                </c:pt>
                <c:pt idx="441" formatCode="0.0000000">
                  <c:v>5.0977603586410902</c:v>
                </c:pt>
                <c:pt idx="442" formatCode="0.0000000">
                  <c:v>5.0977603586410902</c:v>
                </c:pt>
                <c:pt idx="443" formatCode="0.0000000">
                  <c:v>5.0977603586410902</c:v>
                </c:pt>
                <c:pt idx="444" formatCode="0.0000000">
                  <c:v>5.1300071271226901</c:v>
                </c:pt>
                <c:pt idx="445" formatCode="0.0000000">
                  <c:v>5.1300071271226901</c:v>
                </c:pt>
                <c:pt idx="446" formatCode="0.0000000">
                  <c:v>5.1300071271226901</c:v>
                </c:pt>
                <c:pt idx="447" formatCode="0.0000000">
                  <c:v>5.1300071271226901</c:v>
                </c:pt>
                <c:pt idx="448" formatCode="0.0000000">
                  <c:v>5.1300071271226901</c:v>
                </c:pt>
                <c:pt idx="449" formatCode="0.0000000">
                  <c:v>5.1300071271226901</c:v>
                </c:pt>
                <c:pt idx="450" formatCode="0.0000000">
                  <c:v>5.1300071271226901</c:v>
                </c:pt>
                <c:pt idx="451" formatCode="0.0000000">
                  <c:v>5.1300071271226901</c:v>
                </c:pt>
                <c:pt idx="452" formatCode="0.0000000">
                  <c:v>5.16226486016346</c:v>
                </c:pt>
                <c:pt idx="453" formatCode="0.0000000">
                  <c:v>5.16226486016346</c:v>
                </c:pt>
                <c:pt idx="454" formatCode="0.0000000">
                  <c:v>5.16226486016346</c:v>
                </c:pt>
                <c:pt idx="455" formatCode="0.0000000">
                  <c:v>5.16226486016346</c:v>
                </c:pt>
                <c:pt idx="456" formatCode="0.0000000">
                  <c:v>5.16226486016346</c:v>
                </c:pt>
                <c:pt idx="457" formatCode="0.0000000">
                  <c:v>5.16226486016346</c:v>
                </c:pt>
                <c:pt idx="458" formatCode="0.0000000">
                  <c:v>5.16226486016346</c:v>
                </c:pt>
                <c:pt idx="459" formatCode="0.0000000">
                  <c:v>5.1945665410693902</c:v>
                </c:pt>
                <c:pt idx="460" formatCode="0.0000000">
                  <c:v>5.1945665410693902</c:v>
                </c:pt>
                <c:pt idx="461" formatCode="0.0000000">
                  <c:v>5.1945665410693902</c:v>
                </c:pt>
                <c:pt idx="462" formatCode="0.0000000">
                  <c:v>5.1945665410693902</c:v>
                </c:pt>
                <c:pt idx="463" formatCode="0.0000000">
                  <c:v>5.1945665410693902</c:v>
                </c:pt>
                <c:pt idx="464" formatCode="0.0000000">
                  <c:v>5.1945665410693902</c:v>
                </c:pt>
                <c:pt idx="465" formatCode="0.0000000">
                  <c:v>5.1945665410693902</c:v>
                </c:pt>
                <c:pt idx="466" formatCode="0.0000000">
                  <c:v>5.1945665410693902</c:v>
                </c:pt>
                <c:pt idx="467" formatCode="0.0000000">
                  <c:v>5.1945665410693902</c:v>
                </c:pt>
                <c:pt idx="468" formatCode="0.0000000">
                  <c:v>5.2269012728084503</c:v>
                </c:pt>
                <c:pt idx="469" formatCode="0.0000000">
                  <c:v>5.2915707362865803</c:v>
                </c:pt>
                <c:pt idx="470" formatCode="0.0000000">
                  <c:v>5.3239054680256501</c:v>
                </c:pt>
                <c:pt idx="471" formatCode="0.0000000">
                  <c:v>5.3239054680256501</c:v>
                </c:pt>
                <c:pt idx="472" formatCode="0.0000000">
                  <c:v>5.3562512468203103</c:v>
                </c:pt>
                <c:pt idx="473" formatCode="0.0000000">
                  <c:v>5.3562512468203103</c:v>
                </c:pt>
                <c:pt idx="474" formatCode="#0.000000">
                  <c:v>5.3885970256149696</c:v>
                </c:pt>
                <c:pt idx="475" formatCode="0.0000000">
                  <c:v>5.4209428044096404</c:v>
                </c:pt>
                <c:pt idx="476" formatCode="0.0000000">
                  <c:v>5.4209428044096404</c:v>
                </c:pt>
                <c:pt idx="477" formatCode="0.0000000">
                  <c:v>5.4209428044096404</c:v>
                </c:pt>
                <c:pt idx="478" formatCode="0.0000000">
                  <c:v>5.4532996491566701</c:v>
                </c:pt>
                <c:pt idx="479" formatCode="0.0000000">
                  <c:v>5.4532996491566701</c:v>
                </c:pt>
                <c:pt idx="480" formatCode="0.0000000">
                  <c:v>5.4532996491566701</c:v>
                </c:pt>
                <c:pt idx="481" formatCode="0.0000000">
                  <c:v>5.4856675712213203</c:v>
                </c:pt>
                <c:pt idx="482" formatCode="0.0000000">
                  <c:v>5.4856675712213203</c:v>
                </c:pt>
                <c:pt idx="483" formatCode="0.0000000">
                  <c:v>5.4856675712213203</c:v>
                </c:pt>
                <c:pt idx="484" formatCode="0.0000000">
                  <c:v>5.4856675712213203</c:v>
                </c:pt>
                <c:pt idx="485" formatCode="0.0000000">
                  <c:v>5.4856675712213203</c:v>
                </c:pt>
                <c:pt idx="486" formatCode="0.0000000">
                  <c:v>5.4856675712213203</c:v>
                </c:pt>
                <c:pt idx="487" formatCode="0.0000000">
                  <c:v>5.4856675712213203</c:v>
                </c:pt>
                <c:pt idx="488" formatCode="0.0000000">
                  <c:v>5.5180798937277604</c:v>
                </c:pt>
                <c:pt idx="489" formatCode="0.0000000">
                  <c:v>5.5180798937277604</c:v>
                </c:pt>
                <c:pt idx="490" formatCode="0.0000000">
                  <c:v>5.5180798937277604</c:v>
                </c:pt>
                <c:pt idx="491" formatCode="0.0000000">
                  <c:v>5.5180798937277604</c:v>
                </c:pt>
                <c:pt idx="492" formatCode="0.0000000">
                  <c:v>5.5180798937277604</c:v>
                </c:pt>
                <c:pt idx="493" formatCode="0.0000000">
                  <c:v>5.5180798937277604</c:v>
                </c:pt>
                <c:pt idx="494" formatCode="0.0000000">
                  <c:v>5.5180798937277604</c:v>
                </c:pt>
                <c:pt idx="495" formatCode="0.0000000">
                  <c:v>5.5180798937277604</c:v>
                </c:pt>
                <c:pt idx="496" formatCode="0.0000000">
                  <c:v>5.5180798937277604</c:v>
                </c:pt>
                <c:pt idx="497" formatCode="0.0000000">
                  <c:v>5.5180798937277604</c:v>
                </c:pt>
                <c:pt idx="498" formatCode="0.0000000">
                  <c:v>5.5505144698026898</c:v>
                </c:pt>
                <c:pt idx="499" formatCode="0.0000000">
                  <c:v>5.5505144698026898</c:v>
                </c:pt>
                <c:pt idx="500" formatCode="0.0000000">
                  <c:v>5.5505144698026898</c:v>
                </c:pt>
                <c:pt idx="501" formatCode="0.0000000">
                  <c:v>5.5829601879511603</c:v>
                </c:pt>
                <c:pt idx="502" formatCode="0.0000000">
                  <c:v>5.5829601879511603</c:v>
                </c:pt>
                <c:pt idx="503" formatCode="0.0000000">
                  <c:v>5.5829601879511603</c:v>
                </c:pt>
                <c:pt idx="504" formatCode="0.0000000">
                  <c:v>5.5829601879511603</c:v>
                </c:pt>
                <c:pt idx="505" formatCode="0.0000000">
                  <c:v>5.5829601879511603</c:v>
                </c:pt>
                <c:pt idx="506" formatCode="0.0000000">
                  <c:v>5.5829601879511603</c:v>
                </c:pt>
                <c:pt idx="507" formatCode="0.0000000">
                  <c:v>5.5829601879511603</c:v>
                </c:pt>
                <c:pt idx="508" formatCode="0.0000000">
                  <c:v>5.5829601879511603</c:v>
                </c:pt>
                <c:pt idx="509" formatCode="0.0000000">
                  <c:v>5.5829601879511603</c:v>
                </c:pt>
                <c:pt idx="510" formatCode="0.0000000">
                  <c:v>5.5829601879511603</c:v>
                </c:pt>
                <c:pt idx="511" formatCode="0.0000000">
                  <c:v>5.5829601879511603</c:v>
                </c:pt>
                <c:pt idx="512" formatCode="0.0000000">
                  <c:v>5.5829601879511603</c:v>
                </c:pt>
                <c:pt idx="513" formatCode="0.0000000">
                  <c:v>5.5829601879511603</c:v>
                </c:pt>
                <c:pt idx="514" formatCode="0.0000000">
                  <c:v>5.5829601879511603</c:v>
                </c:pt>
                <c:pt idx="515" formatCode="0.0000000">
                  <c:v>5.5829601879511603</c:v>
                </c:pt>
                <c:pt idx="516" formatCode="0.0000000">
                  <c:v>5.6154953498436697</c:v>
                </c:pt>
                <c:pt idx="517" formatCode="0.0000000">
                  <c:v>5.64803051173618</c:v>
                </c:pt>
                <c:pt idx="518" formatCode="0.0000000">
                  <c:v>5.64803051173618</c:v>
                </c:pt>
                <c:pt idx="519" formatCode="0.0000000">
                  <c:v>5.64803051173618</c:v>
                </c:pt>
                <c:pt idx="520" formatCode="0.0000000">
                  <c:v>5.64803051173618</c:v>
                </c:pt>
                <c:pt idx="521" formatCode="0.0000000">
                  <c:v>5.64803051173618</c:v>
                </c:pt>
                <c:pt idx="522" formatCode="0.0000000">
                  <c:v>5.64803051173618</c:v>
                </c:pt>
                <c:pt idx="523" formatCode="0.0000000">
                  <c:v>5.64803051173618</c:v>
                </c:pt>
                <c:pt idx="524" formatCode="0.0000000">
                  <c:v>5.64803051173618</c:v>
                </c:pt>
                <c:pt idx="525" formatCode="0.0000000">
                  <c:v>5.64803051173618</c:v>
                </c:pt>
                <c:pt idx="526" formatCode="0.0000000">
                  <c:v>5.64803051173618</c:v>
                </c:pt>
                <c:pt idx="527" formatCode="0.0000000">
                  <c:v>5.64803051173618</c:v>
                </c:pt>
                <c:pt idx="528" formatCode="0.0000000">
                  <c:v>5.64803051173618</c:v>
                </c:pt>
                <c:pt idx="529" formatCode="0.0000000">
                  <c:v>5.64803051173618</c:v>
                </c:pt>
                <c:pt idx="530" formatCode="0.0000000">
                  <c:v>5.64803051173618</c:v>
                </c:pt>
                <c:pt idx="531" formatCode="0.0000000">
                  <c:v>5.64803051173618</c:v>
                </c:pt>
                <c:pt idx="532" formatCode="0.0000000">
                  <c:v>5.64803051173618</c:v>
                </c:pt>
                <c:pt idx="533" formatCode="0.0000000">
                  <c:v>5.64803051173618</c:v>
                </c:pt>
                <c:pt idx="534" formatCode="0.0000000">
                  <c:v>5.64803051173618</c:v>
                </c:pt>
                <c:pt idx="535" formatCode="0.0000000">
                  <c:v>5.64803051173618</c:v>
                </c:pt>
                <c:pt idx="536" formatCode="0.0000000">
                  <c:v>5.64803051173618</c:v>
                </c:pt>
                <c:pt idx="537" formatCode="0.0000000">
                  <c:v>5.64803051173618</c:v>
                </c:pt>
                <c:pt idx="538" formatCode="0.0000000">
                  <c:v>5.64803051173618</c:v>
                </c:pt>
                <c:pt idx="539" formatCode="0.0000000">
                  <c:v>5.6806443967995301</c:v>
                </c:pt>
                <c:pt idx="540" formatCode="0.0000000">
                  <c:v>5.6806443967995301</c:v>
                </c:pt>
                <c:pt idx="541" formatCode="0.0000000">
                  <c:v>5.6806443967995301</c:v>
                </c:pt>
                <c:pt idx="542" formatCode="0.0000000">
                  <c:v>5.6806443967995301</c:v>
                </c:pt>
                <c:pt idx="543" formatCode="0.0000000">
                  <c:v>5.6806443967995301</c:v>
                </c:pt>
                <c:pt idx="544" formatCode="0.0000000">
                  <c:v>5.6806443967995301</c:v>
                </c:pt>
                <c:pt idx="545" formatCode="0.0000000">
                  <c:v>5.71331476590351</c:v>
                </c:pt>
                <c:pt idx="546" formatCode="0.0000000">
                  <c:v>5.71331476590351</c:v>
                </c:pt>
                <c:pt idx="547" formatCode="0.0000000">
                  <c:v>5.71331476590351</c:v>
                </c:pt>
                <c:pt idx="548" formatCode="0.0000000">
                  <c:v>5.71331476590351</c:v>
                </c:pt>
                <c:pt idx="549" formatCode="0.0000000">
                  <c:v>5.71331476590351</c:v>
                </c:pt>
                <c:pt idx="550" formatCode="0.0000000">
                  <c:v>5.71331476590351</c:v>
                </c:pt>
                <c:pt idx="551" formatCode="0.0000000">
                  <c:v>5.71331476590351</c:v>
                </c:pt>
                <c:pt idx="552" formatCode="0.0000000">
                  <c:v>5.71331476590351</c:v>
                </c:pt>
                <c:pt idx="553" formatCode="0.0000000">
                  <c:v>5.74603047903123</c:v>
                </c:pt>
                <c:pt idx="554" formatCode="0.0000000">
                  <c:v>5.74603047903123</c:v>
                </c:pt>
                <c:pt idx="555" formatCode="0.0000000">
                  <c:v>5.74603047903123</c:v>
                </c:pt>
                <c:pt idx="556" formatCode="0.0000000">
                  <c:v>5.74603047903123</c:v>
                </c:pt>
                <c:pt idx="557" formatCode="0.0000000">
                  <c:v>5.74603047903123</c:v>
                </c:pt>
                <c:pt idx="558" formatCode="0.0000000">
                  <c:v>5.74603047903123</c:v>
                </c:pt>
                <c:pt idx="559" formatCode="0.0000000">
                  <c:v>5.74603047903123</c:v>
                </c:pt>
                <c:pt idx="560" formatCode="0.0000000">
                  <c:v>5.74603047903123</c:v>
                </c:pt>
                <c:pt idx="561" formatCode="0.0000000">
                  <c:v>5.74603047903123</c:v>
                </c:pt>
                <c:pt idx="562" formatCode="0.0000000">
                  <c:v>5.7787802947091196</c:v>
                </c:pt>
                <c:pt idx="563" formatCode="0.0000000">
                  <c:v>5.8442799260648997</c:v>
                </c:pt>
                <c:pt idx="564" formatCode="0.0000000">
                  <c:v>5.8442799260648997</c:v>
                </c:pt>
                <c:pt idx="565" formatCode="0.0000000">
                  <c:v>5.8442799260648997</c:v>
                </c:pt>
                <c:pt idx="566" formatCode="0.0000000">
                  <c:v>5.8770525400829703</c:v>
                </c:pt>
                <c:pt idx="567" formatCode="0.0000000">
                  <c:v>5.9098251541010498</c:v>
                </c:pt>
                <c:pt idx="568" formatCode="0.0000000">
                  <c:v>5.9098251541010498</c:v>
                </c:pt>
                <c:pt idx="569" formatCode="0.0000000">
                  <c:v>5.9098251541010498</c:v>
                </c:pt>
                <c:pt idx="570" formatCode="0.0000000">
                  <c:v>5.9098251541010498</c:v>
                </c:pt>
                <c:pt idx="571" formatCode="0.0000000">
                  <c:v>5.9098251541010498</c:v>
                </c:pt>
                <c:pt idx="572" formatCode="0.0000000">
                  <c:v>5.9098251541010498</c:v>
                </c:pt>
                <c:pt idx="573" formatCode="0.0000000">
                  <c:v>5.9098251541010498</c:v>
                </c:pt>
                <c:pt idx="574" formatCode="0.0000000">
                  <c:v>5.9098251541010498</c:v>
                </c:pt>
                <c:pt idx="575" formatCode="0.0000000">
                  <c:v>5.9098251541010498</c:v>
                </c:pt>
                <c:pt idx="576" formatCode="0.0000000">
                  <c:v>5.9426434920312499</c:v>
                </c:pt>
                <c:pt idx="577" formatCode="0.0000000">
                  <c:v>5.9426434920312499</c:v>
                </c:pt>
                <c:pt idx="578" formatCode="0.0000000">
                  <c:v>5.9426434920312499</c:v>
                </c:pt>
                <c:pt idx="579" formatCode="0.0000000">
                  <c:v>5.9426434920312499</c:v>
                </c:pt>
                <c:pt idx="580" formatCode="0.0000000">
                  <c:v>5.9754962187193197</c:v>
                </c:pt>
                <c:pt idx="581" formatCode="0.0000000">
                  <c:v>5.9754962187193197</c:v>
                </c:pt>
                <c:pt idx="582" formatCode="0.0000000">
                  <c:v>5.9754962187193197</c:v>
                </c:pt>
                <c:pt idx="583" formatCode="0.0000000">
                  <c:v>5.9754962187193197</c:v>
                </c:pt>
                <c:pt idx="584" formatCode="0.0000000">
                  <c:v>5.9754962187193197</c:v>
                </c:pt>
                <c:pt idx="585" formatCode="0.0000000">
                  <c:v>5.9754962187193197</c:v>
                </c:pt>
                <c:pt idx="586" formatCode="0.0000000">
                  <c:v>5.9754962187193197</c:v>
                </c:pt>
                <c:pt idx="587" formatCode="0.0000000">
                  <c:v>5.9754962187193197</c:v>
                </c:pt>
                <c:pt idx="588" formatCode="0.0000000">
                  <c:v>5.9754962187193197</c:v>
                </c:pt>
                <c:pt idx="589" formatCode="0.0000000">
                  <c:v>5.9754962187193197</c:v>
                </c:pt>
                <c:pt idx="590" formatCode="0.0000000">
                  <c:v>5.9754962187193197</c:v>
                </c:pt>
                <c:pt idx="591" formatCode="0.0000000">
                  <c:v>5.9754962187193197</c:v>
                </c:pt>
                <c:pt idx="592" formatCode="0.0000000">
                  <c:v>5.9754962187193197</c:v>
                </c:pt>
                <c:pt idx="593" formatCode="0.0000000">
                  <c:v>5.9754962187193197</c:v>
                </c:pt>
                <c:pt idx="594" formatCode="0.0000000">
                  <c:v>5.9754962187193197</c:v>
                </c:pt>
                <c:pt idx="595" formatCode="0.0000000">
                  <c:v>5.9754962187193197</c:v>
                </c:pt>
                <c:pt idx="596" formatCode="0.0000000">
                  <c:v>5.9754962187193197</c:v>
                </c:pt>
                <c:pt idx="597" formatCode="#0.000000">
                  <c:v>6.0084410343399499</c:v>
                </c:pt>
                <c:pt idx="598" formatCode="#0.000000">
                  <c:v>6.0084410343399499</c:v>
                </c:pt>
                <c:pt idx="599" formatCode="#0.000000">
                  <c:v>6.0084410343399499</c:v>
                </c:pt>
                <c:pt idx="600" formatCode="#0.000000">
                  <c:v>6.0084410343399499</c:v>
                </c:pt>
                <c:pt idx="601" formatCode="#0.000000">
                  <c:v>6.0084410343399499</c:v>
                </c:pt>
                <c:pt idx="602" formatCode="#0.000000">
                  <c:v>6.0084410343399499</c:v>
                </c:pt>
                <c:pt idx="603" formatCode="#0.000000">
                  <c:v>6.0084410343399499</c:v>
                </c:pt>
                <c:pt idx="604" formatCode="#0.000000">
                  <c:v>6.0084410343399499</c:v>
                </c:pt>
                <c:pt idx="605" formatCode="#0.000000">
                  <c:v>6.0084410343399499</c:v>
                </c:pt>
                <c:pt idx="606" formatCode="#0.000000">
                  <c:v>6.0084410343399499</c:v>
                </c:pt>
                <c:pt idx="607" formatCode="0.0000000">
                  <c:v>6.0414436884711504</c:v>
                </c:pt>
                <c:pt idx="608" formatCode="0.0000000">
                  <c:v>6.0414436884711504</c:v>
                </c:pt>
                <c:pt idx="609" formatCode="0.0000000">
                  <c:v>6.0414436884711504</c:v>
                </c:pt>
                <c:pt idx="610" formatCode="0.0000000">
                  <c:v>6.0414436884711504</c:v>
                </c:pt>
                <c:pt idx="611" formatCode="0.0000000">
                  <c:v>6.0414436884711504</c:v>
                </c:pt>
                <c:pt idx="612" formatCode="0.0000000">
                  <c:v>6.0414436884711504</c:v>
                </c:pt>
                <c:pt idx="613" formatCode="0.0000000">
                  <c:v>6.0414436884711504</c:v>
                </c:pt>
                <c:pt idx="614" formatCode="0.0000000">
                  <c:v>6.0414436884711504</c:v>
                </c:pt>
                <c:pt idx="615" formatCode="0.0000000">
                  <c:v>6.0414436884711504</c:v>
                </c:pt>
                <c:pt idx="616" formatCode="0.0000000">
                  <c:v>6.0414436884711504</c:v>
                </c:pt>
                <c:pt idx="617" formatCode="0.0000000">
                  <c:v>6.0414436884711504</c:v>
                </c:pt>
                <c:pt idx="618" formatCode="0.0000000">
                  <c:v>6.0414436884711504</c:v>
                </c:pt>
                <c:pt idx="619" formatCode="0.0000000">
                  <c:v>6.0414436884711504</c:v>
                </c:pt>
                <c:pt idx="620" formatCode="0.0000000">
                  <c:v>6.0414436884711504</c:v>
                </c:pt>
                <c:pt idx="621" formatCode="0.0000000">
                  <c:v>6.0414436884711504</c:v>
                </c:pt>
                <c:pt idx="622" formatCode="0.0000000">
                  <c:v>6.0745743500760696</c:v>
                </c:pt>
                <c:pt idx="623" formatCode="0.0000000">
                  <c:v>6.0745743500760696</c:v>
                </c:pt>
                <c:pt idx="624" formatCode="0.0000000">
                  <c:v>6.0745743500760696</c:v>
                </c:pt>
                <c:pt idx="625" formatCode="0.0000000">
                  <c:v>6.0745743500760696</c:v>
                </c:pt>
                <c:pt idx="626" formatCode="0.0000000">
                  <c:v>6.0745743500760696</c:v>
                </c:pt>
                <c:pt idx="627" formatCode="0.0000000">
                  <c:v>6.0745743500760696</c:v>
                </c:pt>
                <c:pt idx="628" formatCode="0.0000000">
                  <c:v>6.0745743500760696</c:v>
                </c:pt>
                <c:pt idx="629" formatCode="0.0000000">
                  <c:v>6.0745743500760696</c:v>
                </c:pt>
                <c:pt idx="630" formatCode="0.0000000">
                  <c:v>6.0745743500760696</c:v>
                </c:pt>
                <c:pt idx="631" formatCode="0.0000000">
                  <c:v>6.0745743500760696</c:v>
                </c:pt>
                <c:pt idx="632" formatCode="0.0000000">
                  <c:v>6.0745743500760696</c:v>
                </c:pt>
                <c:pt idx="633" formatCode="0.0000000">
                  <c:v>6.0745743500760696</c:v>
                </c:pt>
                <c:pt idx="634" formatCode="0.0000000">
                  <c:v>6.0745743500760696</c:v>
                </c:pt>
                <c:pt idx="635" formatCode="0.0000000">
                  <c:v>6.0745743500760696</c:v>
                </c:pt>
                <c:pt idx="636" formatCode="0.0000000">
                  <c:v>6.0745743500760696</c:v>
                </c:pt>
                <c:pt idx="637" formatCode="0.0000000">
                  <c:v>6.0745743500760696</c:v>
                </c:pt>
                <c:pt idx="638" formatCode="0.0000000">
                  <c:v>6.0745743500760696</c:v>
                </c:pt>
                <c:pt idx="639" formatCode="0.0000000">
                  <c:v>6.0745743500760696</c:v>
                </c:pt>
                <c:pt idx="640" formatCode="0.0000000">
                  <c:v>6.0745743500760696</c:v>
                </c:pt>
                <c:pt idx="641" formatCode="0.0000000">
                  <c:v>6.0745743500760696</c:v>
                </c:pt>
                <c:pt idx="642" formatCode="0.0000000">
                  <c:v>6.0745743500760696</c:v>
                </c:pt>
                <c:pt idx="643" formatCode="0.0000000">
                  <c:v>6.0745743500760696</c:v>
                </c:pt>
                <c:pt idx="644" formatCode="0.0000000">
                  <c:v>6.0745743500760696</c:v>
                </c:pt>
                <c:pt idx="645" formatCode="0.0000000">
                  <c:v>6.0745743500760696</c:v>
                </c:pt>
                <c:pt idx="646" formatCode="0.0000000">
                  <c:v>6.0745743500760696</c:v>
                </c:pt>
                <c:pt idx="647" formatCode="0.0000000">
                  <c:v>6.0745743500760696</c:v>
                </c:pt>
                <c:pt idx="648" formatCode="0.0000000">
                  <c:v>6.0745743500760696</c:v>
                </c:pt>
                <c:pt idx="649" formatCode="0.0000000">
                  <c:v>6.0745743500760696</c:v>
                </c:pt>
                <c:pt idx="650" formatCode="0.0000000">
                  <c:v>6.0745743500760696</c:v>
                </c:pt>
                <c:pt idx="651" formatCode="0.0000000">
                  <c:v>6.0745743500760696</c:v>
                </c:pt>
                <c:pt idx="652" formatCode="0.0000000">
                  <c:v>6.0745743500760696</c:v>
                </c:pt>
                <c:pt idx="653" formatCode="0.0000000">
                  <c:v>6.0745743500760696</c:v>
                </c:pt>
                <c:pt idx="654" formatCode="0.0000000">
                  <c:v>6.0745743500760696</c:v>
                </c:pt>
                <c:pt idx="655" formatCode="0.0000000">
                  <c:v>6.0745743500760696</c:v>
                </c:pt>
                <c:pt idx="656" formatCode="0.0000000">
                  <c:v>6.0745743500760696</c:v>
                </c:pt>
                <c:pt idx="657" formatCode="0.0000000">
                  <c:v>6.0745743500760696</c:v>
                </c:pt>
                <c:pt idx="658" formatCode="0.0000000">
                  <c:v>6.0745743500760696</c:v>
                </c:pt>
                <c:pt idx="659" formatCode="0.0000000">
                  <c:v>6.0745743500760696</c:v>
                </c:pt>
                <c:pt idx="660" formatCode="0.0000000">
                  <c:v>6.0745743500760696</c:v>
                </c:pt>
                <c:pt idx="661" formatCode="0.0000000">
                  <c:v>6.0745743500760696</c:v>
                </c:pt>
                <c:pt idx="662" formatCode="0.0000000">
                  <c:v>6.0745743500760696</c:v>
                </c:pt>
                <c:pt idx="663" formatCode="0.0000000">
                  <c:v>6.0745743500760696</c:v>
                </c:pt>
                <c:pt idx="664" formatCode="0.0000000">
                  <c:v>6.0745743500760696</c:v>
                </c:pt>
                <c:pt idx="665" formatCode="0.0000000">
                  <c:v>6.0745743500760696</c:v>
                </c:pt>
                <c:pt idx="666" formatCode="0.0000000">
                  <c:v>6.0745743500760696</c:v>
                </c:pt>
                <c:pt idx="667" formatCode="0.0000000">
                  <c:v>6.0745743500760696</c:v>
                </c:pt>
                <c:pt idx="668" formatCode="0.0000000">
                  <c:v>6.0745743500760696</c:v>
                </c:pt>
                <c:pt idx="669" formatCode="0.0000000">
                  <c:v>6.0745743500760696</c:v>
                </c:pt>
                <c:pt idx="670" formatCode="0.0000000">
                  <c:v>6.0745743500760696</c:v>
                </c:pt>
                <c:pt idx="671" formatCode="0.0000000">
                  <c:v>6.0745743500760696</c:v>
                </c:pt>
                <c:pt idx="672" formatCode="0.0000000">
                  <c:v>6.0745743500760696</c:v>
                </c:pt>
                <c:pt idx="673" formatCode="0.0000000">
                  <c:v>6.0745743500760696</c:v>
                </c:pt>
                <c:pt idx="674" formatCode="0.0000000">
                  <c:v>6.0745743500760696</c:v>
                </c:pt>
                <c:pt idx="675" formatCode="0.0000000">
                  <c:v>6.0745743500760696</c:v>
                </c:pt>
                <c:pt idx="676" formatCode="0.0000000">
                  <c:v>6.0745743500760696</c:v>
                </c:pt>
                <c:pt idx="677" formatCode="0.0000000">
                  <c:v>6.0745743500760696</c:v>
                </c:pt>
                <c:pt idx="678" formatCode="0.0000000">
                  <c:v>6.0745743500760696</c:v>
                </c:pt>
                <c:pt idx="679" formatCode="0.0000000">
                  <c:v>6.0745743500760696</c:v>
                </c:pt>
                <c:pt idx="680" formatCode="0.0000000">
                  <c:v>6.0745743500760696</c:v>
                </c:pt>
                <c:pt idx="681" formatCode="0.0000000">
                  <c:v>6.0745743500760696</c:v>
                </c:pt>
                <c:pt idx="682" formatCode="0.0000000">
                  <c:v>6.0745743500760696</c:v>
                </c:pt>
                <c:pt idx="683" formatCode="0.0000000">
                  <c:v>6.0745743500760696</c:v>
                </c:pt>
                <c:pt idx="684" formatCode="0.0000000">
                  <c:v>6.0745743500760696</c:v>
                </c:pt>
                <c:pt idx="685" formatCode="0.0000000">
                  <c:v>6.0745743500760696</c:v>
                </c:pt>
                <c:pt idx="686" formatCode="0.0000000">
                  <c:v>6.0745743500760696</c:v>
                </c:pt>
                <c:pt idx="687" formatCode="0.0000000">
                  <c:v>6.0745743500760696</c:v>
                </c:pt>
                <c:pt idx="688" formatCode="0.0000000">
                  <c:v>6.0745743500760696</c:v>
                </c:pt>
                <c:pt idx="689" formatCode="0.0000000">
                  <c:v>6.0745743500760696</c:v>
                </c:pt>
                <c:pt idx="690" formatCode="0.0000000">
                  <c:v>6.0745743500760696</c:v>
                </c:pt>
                <c:pt idx="691" formatCode="0.0000000">
                  <c:v>6.0745743500760696</c:v>
                </c:pt>
                <c:pt idx="692" formatCode="0.0000000">
                  <c:v>6.0745743500760696</c:v>
                </c:pt>
                <c:pt idx="693" formatCode="0.0000000">
                  <c:v>6.0745743500760696</c:v>
                </c:pt>
                <c:pt idx="694" formatCode="0.0000000">
                  <c:v>6.0745743500760696</c:v>
                </c:pt>
                <c:pt idx="695" formatCode="0.0000000">
                  <c:v>6.0745743500760696</c:v>
                </c:pt>
                <c:pt idx="696" formatCode="0.0000000">
                  <c:v>6.0745743500760696</c:v>
                </c:pt>
                <c:pt idx="697" formatCode="0.0000000">
                  <c:v>6.0745743500760696</c:v>
                </c:pt>
                <c:pt idx="698" formatCode="0.0000000">
                  <c:v>6.0745743500760696</c:v>
                </c:pt>
                <c:pt idx="699" formatCode="0.0000000">
                  <c:v>6.0745743500760696</c:v>
                </c:pt>
                <c:pt idx="700" formatCode="0.0000000">
                  <c:v>6.0745743500760696</c:v>
                </c:pt>
                <c:pt idx="701" formatCode="0.0000000">
                  <c:v>6.0745743500760696</c:v>
                </c:pt>
                <c:pt idx="702" formatCode="0.0000000">
                  <c:v>6.0745743500760696</c:v>
                </c:pt>
                <c:pt idx="703" formatCode="0.0000000">
                  <c:v>6.0745743500760696</c:v>
                </c:pt>
                <c:pt idx="704" formatCode="0.0000000">
                  <c:v>6.0745743500760696</c:v>
                </c:pt>
                <c:pt idx="705" formatCode="0.0000000">
                  <c:v>6.0745743500760696</c:v>
                </c:pt>
                <c:pt idx="706" formatCode="0.0000000">
                  <c:v>6.0745743500760696</c:v>
                </c:pt>
                <c:pt idx="707" formatCode="0.0000000">
                  <c:v>6.0745743500760696</c:v>
                </c:pt>
                <c:pt idx="708" formatCode="0.0000000">
                  <c:v>6.0745743500760696</c:v>
                </c:pt>
                <c:pt idx="709" formatCode="0.0000000">
                  <c:v>6.0745743500760696</c:v>
                </c:pt>
                <c:pt idx="710" formatCode="0.0000000">
                  <c:v>6.0745743500760696</c:v>
                </c:pt>
                <c:pt idx="711" formatCode="0.0000000">
                  <c:v>6.0745743500760696</c:v>
                </c:pt>
                <c:pt idx="712" formatCode="0.0000000">
                  <c:v>6.0745743500760696</c:v>
                </c:pt>
                <c:pt idx="713" formatCode="0.0000000">
                  <c:v>6.0745743500760696</c:v>
                </c:pt>
                <c:pt idx="714" formatCode="0.0000000">
                  <c:v>6.0745743500760696</c:v>
                </c:pt>
                <c:pt idx="715" formatCode="0.0000000">
                  <c:v>6.0745743500760696</c:v>
                </c:pt>
                <c:pt idx="716" formatCode="0.0000000">
                  <c:v>6.0745743500760696</c:v>
                </c:pt>
                <c:pt idx="717" formatCode="0.0000000">
                  <c:v>6.0745743500760696</c:v>
                </c:pt>
                <c:pt idx="718" formatCode="0.0000000">
                  <c:v>6.0745743500760696</c:v>
                </c:pt>
                <c:pt idx="719" formatCode="0.0000000">
                  <c:v>6.0745743500760696</c:v>
                </c:pt>
                <c:pt idx="720" formatCode="0.0000000">
                  <c:v>6.0745743500760696</c:v>
                </c:pt>
                <c:pt idx="721" formatCode="0.0000000">
                  <c:v>6.0745743500760696</c:v>
                </c:pt>
                <c:pt idx="722" formatCode="0.0000000">
                  <c:v>6.0745743500760696</c:v>
                </c:pt>
                <c:pt idx="723" formatCode="0.0000000">
                  <c:v>6.0745743500760696</c:v>
                </c:pt>
                <c:pt idx="724" formatCode="0.0000000">
                  <c:v>6.0745743500760696</c:v>
                </c:pt>
                <c:pt idx="725" formatCode="0.0000000">
                  <c:v>6.0745743500760696</c:v>
                </c:pt>
                <c:pt idx="726" formatCode="0.0000000">
                  <c:v>6.0745743500760696</c:v>
                </c:pt>
                <c:pt idx="727" formatCode="0.0000000">
                  <c:v>6.0745743500760696</c:v>
                </c:pt>
                <c:pt idx="728" formatCode="0.0000000">
                  <c:v>6.0745743500760696</c:v>
                </c:pt>
                <c:pt idx="729" formatCode="0.0000000">
                  <c:v>6.0745743500760696</c:v>
                </c:pt>
                <c:pt idx="730" formatCode="0.0000000">
                  <c:v>6.0745743500760696</c:v>
                </c:pt>
                <c:pt idx="731" formatCode="0.0000000">
                  <c:v>6.0745743500760696</c:v>
                </c:pt>
                <c:pt idx="732" formatCode="0.0000000">
                  <c:v>6.0745743500760696</c:v>
                </c:pt>
                <c:pt idx="733" formatCode="0.0000000">
                  <c:v>6.0745743500760696</c:v>
                </c:pt>
                <c:pt idx="734" formatCode="0.0000000">
                  <c:v>6.0745743500760696</c:v>
                </c:pt>
                <c:pt idx="735" formatCode="0.0000000">
                  <c:v>6.0745743500760696</c:v>
                </c:pt>
                <c:pt idx="736" formatCode="0.0000000">
                  <c:v>6.0745743500760696</c:v>
                </c:pt>
                <c:pt idx="737" formatCode="0.0000000">
                  <c:v>6.0745743500760696</c:v>
                </c:pt>
                <c:pt idx="738" formatCode="0.0000000">
                  <c:v>6.0745743500760696</c:v>
                </c:pt>
                <c:pt idx="739" formatCode="0.0000000">
                  <c:v>6.0745743500760696</c:v>
                </c:pt>
                <c:pt idx="740" formatCode="0.0000000">
                  <c:v>6.0745743500760696</c:v>
                </c:pt>
                <c:pt idx="741" formatCode="0.0000000">
                  <c:v>6.0745743500760696</c:v>
                </c:pt>
                <c:pt idx="742" formatCode="0.0000000">
                  <c:v>6.0745743500760696</c:v>
                </c:pt>
                <c:pt idx="743" formatCode="0.0000000">
                  <c:v>6.0745743500760696</c:v>
                </c:pt>
                <c:pt idx="744" formatCode="0.0000000">
                  <c:v>6.0745743500760696</c:v>
                </c:pt>
                <c:pt idx="745" formatCode="0.0000000">
                  <c:v>6.0745743500760696</c:v>
                </c:pt>
                <c:pt idx="746" formatCode="0.0000000">
                  <c:v>6.0745743500760696</c:v>
                </c:pt>
                <c:pt idx="747" formatCode="0.0000000">
                  <c:v>6.0745743500760696</c:v>
                </c:pt>
                <c:pt idx="748" formatCode="0.0000000">
                  <c:v>6.0745743500760696</c:v>
                </c:pt>
                <c:pt idx="749" formatCode="0.0000000">
                  <c:v>6.0745743500760696</c:v>
                </c:pt>
                <c:pt idx="750" formatCode="0.0000000">
                  <c:v>6.0745743500760696</c:v>
                </c:pt>
                <c:pt idx="751" formatCode="0.0000000">
                  <c:v>6.0745743500760696</c:v>
                </c:pt>
                <c:pt idx="752" formatCode="0.0000000">
                  <c:v>6.0745743500760696</c:v>
                </c:pt>
                <c:pt idx="753" formatCode="0.0000000">
                  <c:v>6.0745743500760696</c:v>
                </c:pt>
                <c:pt idx="754" formatCode="0.0000000">
                  <c:v>6.0745743500760696</c:v>
                </c:pt>
                <c:pt idx="755" formatCode="0.0000000">
                  <c:v>6.0745743500760696</c:v>
                </c:pt>
                <c:pt idx="756" formatCode="0.0000000">
                  <c:v>6.1435104422961997</c:v>
                </c:pt>
                <c:pt idx="757" formatCode="0.0000000">
                  <c:v>6.1435104422961997</c:v>
                </c:pt>
                <c:pt idx="758" formatCode="0.0000000">
                  <c:v>6.1435104422961997</c:v>
                </c:pt>
                <c:pt idx="759" formatCode="0.0000000">
                  <c:v>6.1435104422961997</c:v>
                </c:pt>
                <c:pt idx="760" formatCode="0.0000000">
                  <c:v>6.1435104422961997</c:v>
                </c:pt>
                <c:pt idx="761" formatCode="0.0000000">
                  <c:v>6.1435104422961997</c:v>
                </c:pt>
                <c:pt idx="762" formatCode="0.0000000">
                  <c:v>6.1435104422961997</c:v>
                </c:pt>
                <c:pt idx="763" formatCode="0.0000000">
                  <c:v>6.1435104422961997</c:v>
                </c:pt>
                <c:pt idx="764" formatCode="0.0000000">
                  <c:v>6.1435104422961997</c:v>
                </c:pt>
                <c:pt idx="765" formatCode="0.0000000">
                  <c:v>6.1435104422961997</c:v>
                </c:pt>
                <c:pt idx="766" formatCode="0.0000000">
                  <c:v>6.1435104422961997</c:v>
                </c:pt>
                <c:pt idx="767" formatCode="0.0000000">
                  <c:v>6.1435104422961997</c:v>
                </c:pt>
                <c:pt idx="768" formatCode="0.0000000">
                  <c:v>6.1435104422961997</c:v>
                </c:pt>
                <c:pt idx="769" formatCode="0.0000000">
                  <c:v>6.1435104422961997</c:v>
                </c:pt>
                <c:pt idx="770" formatCode="0.0000000">
                  <c:v>6.1435104422961997</c:v>
                </c:pt>
                <c:pt idx="771" formatCode="0.0000000">
                  <c:v>6.1435104422961997</c:v>
                </c:pt>
                <c:pt idx="772" formatCode="0.0000000">
                  <c:v>6.1435104422961997</c:v>
                </c:pt>
                <c:pt idx="773" formatCode="0.0000000">
                  <c:v>6.1435104422961997</c:v>
                </c:pt>
                <c:pt idx="774" formatCode="0.0000000">
                  <c:v>6.1435104422961997</c:v>
                </c:pt>
                <c:pt idx="775" formatCode="0.0000000">
                  <c:v>6.1435104422961997</c:v>
                </c:pt>
                <c:pt idx="776" formatCode="0.0000000">
                  <c:v>6.1435104422961997</c:v>
                </c:pt>
                <c:pt idx="777" formatCode="0.0000000">
                  <c:v>6.1435104422961997</c:v>
                </c:pt>
                <c:pt idx="778" formatCode="0.0000000">
                  <c:v>6.1435104422961997</c:v>
                </c:pt>
                <c:pt idx="779" formatCode="0.0000000">
                  <c:v>6.1435104422961997</c:v>
                </c:pt>
                <c:pt idx="780" formatCode="0.0000000">
                  <c:v>6.1435104422961997</c:v>
                </c:pt>
                <c:pt idx="781" formatCode="0.0000000">
                  <c:v>6.1435104422961997</c:v>
                </c:pt>
                <c:pt idx="782" formatCode="0.0000000">
                  <c:v>6.1435104422961997</c:v>
                </c:pt>
                <c:pt idx="783" formatCode="0.0000000">
                  <c:v>6.1435104422961997</c:v>
                </c:pt>
                <c:pt idx="784" formatCode="0.0000000">
                  <c:v>6.1435104422961997</c:v>
                </c:pt>
                <c:pt idx="785" formatCode="0.0000000">
                  <c:v>6.1435104422961997</c:v>
                </c:pt>
                <c:pt idx="786" formatCode="0.0000000">
                  <c:v>6.1435104422961997</c:v>
                </c:pt>
                <c:pt idx="787" formatCode="0.0000000">
                  <c:v>6.1435104422961997</c:v>
                </c:pt>
                <c:pt idx="788" formatCode="0.0000000">
                  <c:v>6.1435104422961997</c:v>
                </c:pt>
                <c:pt idx="789" formatCode="0.0000000">
                  <c:v>6.1435104422961997</c:v>
                </c:pt>
                <c:pt idx="790" formatCode="0.0000000">
                  <c:v>6.1435104422961997</c:v>
                </c:pt>
                <c:pt idx="791" formatCode="0.0000000">
                  <c:v>6.1435104422961997</c:v>
                </c:pt>
                <c:pt idx="792" formatCode="0.0000000">
                  <c:v>6.17838836483714</c:v>
                </c:pt>
                <c:pt idx="793" formatCode="0.0000000">
                  <c:v>6.17838836483714</c:v>
                </c:pt>
                <c:pt idx="794" formatCode="0.0000000">
                  <c:v>6.17838836483714</c:v>
                </c:pt>
                <c:pt idx="795" formatCode="0.0000000">
                  <c:v>6.17838836483714</c:v>
                </c:pt>
                <c:pt idx="796" formatCode="0.0000000">
                  <c:v>6.17838836483714</c:v>
                </c:pt>
                <c:pt idx="797" formatCode="0.0000000">
                  <c:v>6.17838836483714</c:v>
                </c:pt>
                <c:pt idx="798" formatCode="0.0000000">
                  <c:v>6.17838836483714</c:v>
                </c:pt>
                <c:pt idx="799" formatCode="0.0000000">
                  <c:v>6.17838836483714</c:v>
                </c:pt>
                <c:pt idx="800" formatCode="0.0000000">
                  <c:v>6.17838836483714</c:v>
                </c:pt>
                <c:pt idx="801" formatCode="0.0000000">
                  <c:v>6.17838836483714</c:v>
                </c:pt>
                <c:pt idx="802" formatCode="0.0000000">
                  <c:v>6.17838836483714</c:v>
                </c:pt>
                <c:pt idx="803" formatCode="0.0000000">
                  <c:v>6.17838836483714</c:v>
                </c:pt>
                <c:pt idx="804" formatCode="0.0000000">
                  <c:v>6.17838836483714</c:v>
                </c:pt>
                <c:pt idx="805" formatCode="0.0000000">
                  <c:v>6.17838836483714</c:v>
                </c:pt>
                <c:pt idx="806" formatCode="0.0000000">
                  <c:v>6.17838836483714</c:v>
                </c:pt>
                <c:pt idx="807" formatCode="0.0000000">
                  <c:v>6.17838836483714</c:v>
                </c:pt>
                <c:pt idx="808" formatCode="0.0000000">
                  <c:v>6.17838836483714</c:v>
                </c:pt>
                <c:pt idx="809" formatCode="0.0000000">
                  <c:v>6.17838836483714</c:v>
                </c:pt>
                <c:pt idx="810" formatCode="0.0000000">
                  <c:v>6.17838836483714</c:v>
                </c:pt>
                <c:pt idx="811" formatCode="0.0000000">
                  <c:v>6.17838836483714</c:v>
                </c:pt>
                <c:pt idx="812" formatCode="0.0000000">
                  <c:v>6.17838836483714</c:v>
                </c:pt>
                <c:pt idx="813" formatCode="0.0000000">
                  <c:v>6.17838836483714</c:v>
                </c:pt>
                <c:pt idx="814" formatCode="0.0000000">
                  <c:v>6.17838836483714</c:v>
                </c:pt>
                <c:pt idx="815" formatCode="0.0000000">
                  <c:v>6.17838836483714</c:v>
                </c:pt>
                <c:pt idx="816" formatCode="0.0000000">
                  <c:v>6.17838836483714</c:v>
                </c:pt>
                <c:pt idx="817" formatCode="0.0000000">
                  <c:v>6.17838836483714</c:v>
                </c:pt>
                <c:pt idx="818" formatCode="0.0000000">
                  <c:v>6.17838836483714</c:v>
                </c:pt>
                <c:pt idx="819" formatCode="0.0000000">
                  <c:v>6.17838836483714</c:v>
                </c:pt>
                <c:pt idx="820" formatCode="0.0000000">
                  <c:v>6.17838836483714</c:v>
                </c:pt>
                <c:pt idx="821" formatCode="0.0000000">
                  <c:v>6.17838836483714</c:v>
                </c:pt>
                <c:pt idx="822" formatCode="0.0000000">
                  <c:v>6.17838836483714</c:v>
                </c:pt>
                <c:pt idx="823" formatCode="0.0000000">
                  <c:v>6.17838836483714</c:v>
                </c:pt>
                <c:pt idx="824" formatCode="0.0000000">
                  <c:v>6.17838836483714</c:v>
                </c:pt>
                <c:pt idx="825" formatCode="0.0000000">
                  <c:v>6.17838836483714</c:v>
                </c:pt>
                <c:pt idx="826" formatCode="0.0000000">
                  <c:v>6.17838836483714</c:v>
                </c:pt>
                <c:pt idx="827" formatCode="0.0000000">
                  <c:v>6.17838836483714</c:v>
                </c:pt>
                <c:pt idx="828" formatCode="0.0000000">
                  <c:v>6.17838836483714</c:v>
                </c:pt>
                <c:pt idx="829" formatCode="0.0000000">
                  <c:v>6.17838836483714</c:v>
                </c:pt>
                <c:pt idx="830" formatCode="0.0000000">
                  <c:v>6.17838836483714</c:v>
                </c:pt>
                <c:pt idx="831" formatCode="0.0000000">
                  <c:v>6.17838836483714</c:v>
                </c:pt>
                <c:pt idx="832" formatCode="0.0000000">
                  <c:v>6.17838836483714</c:v>
                </c:pt>
                <c:pt idx="833" formatCode="0.0000000">
                  <c:v>6.17838836483714</c:v>
                </c:pt>
                <c:pt idx="834" formatCode="0.0000000">
                  <c:v>6.17838836483714</c:v>
                </c:pt>
                <c:pt idx="835" formatCode="0.0000000">
                  <c:v>6.17838836483714</c:v>
                </c:pt>
                <c:pt idx="836" formatCode="0.0000000">
                  <c:v>6.17838836483714</c:v>
                </c:pt>
                <c:pt idx="837" formatCode="0.0000000">
                  <c:v>6.17838836483714</c:v>
                </c:pt>
                <c:pt idx="838" formatCode="0.0000000">
                  <c:v>6.17838836483714</c:v>
                </c:pt>
                <c:pt idx="839" formatCode="0.0000000">
                  <c:v>6.17838836483714</c:v>
                </c:pt>
                <c:pt idx="840" formatCode="0.0000000">
                  <c:v>6.2138194870558596</c:v>
                </c:pt>
                <c:pt idx="841" formatCode="0.0000000">
                  <c:v>6.2138194870558596</c:v>
                </c:pt>
                <c:pt idx="842" formatCode="0.0000000">
                  <c:v>6.2138194870558596</c:v>
                </c:pt>
                <c:pt idx="843" formatCode="0.0000000">
                  <c:v>6.2138194870558596</c:v>
                </c:pt>
                <c:pt idx="844" formatCode="0.0000000">
                  <c:v>6.2138194870558596</c:v>
                </c:pt>
                <c:pt idx="845" formatCode="0.0000000">
                  <c:v>6.2138194870558596</c:v>
                </c:pt>
                <c:pt idx="846" formatCode="0.0000000">
                  <c:v>6.2138194870558596</c:v>
                </c:pt>
                <c:pt idx="847" formatCode="0.0000000">
                  <c:v>6.2138194870558596</c:v>
                </c:pt>
                <c:pt idx="848" formatCode="0.0000000">
                  <c:v>6.2138194870558596</c:v>
                </c:pt>
                <c:pt idx="849" formatCode="0.0000000">
                  <c:v>6.2138194870558596</c:v>
                </c:pt>
                <c:pt idx="850" formatCode="0.0000000">
                  <c:v>6.2138194870558596</c:v>
                </c:pt>
                <c:pt idx="851" formatCode="0.0000000">
                  <c:v>6.2138194870558596</c:v>
                </c:pt>
                <c:pt idx="852" formatCode="0.0000000">
                  <c:v>6.2138194870558596</c:v>
                </c:pt>
                <c:pt idx="853" formatCode="0.0000000">
                  <c:v>6.2138194870558596</c:v>
                </c:pt>
                <c:pt idx="854" formatCode="0.0000000">
                  <c:v>6.2138194870558596</c:v>
                </c:pt>
                <c:pt idx="855" formatCode="0.0000000">
                  <c:v>6.2138194870558596</c:v>
                </c:pt>
                <c:pt idx="856" formatCode="0.0000000">
                  <c:v>6.2138194870558596</c:v>
                </c:pt>
                <c:pt idx="857" formatCode="0.0000000">
                  <c:v>6.2138194870558596</c:v>
                </c:pt>
                <c:pt idx="858" formatCode="0.0000000">
                  <c:v>6.2138194870558596</c:v>
                </c:pt>
                <c:pt idx="859" formatCode="0.0000000">
                  <c:v>6.2138194870558596</c:v>
                </c:pt>
                <c:pt idx="860" formatCode="0.0000000">
                  <c:v>6.2138194870558596</c:v>
                </c:pt>
                <c:pt idx="861" formatCode="0.0000000">
                  <c:v>6.2138194870558596</c:v>
                </c:pt>
                <c:pt idx="862" formatCode="0.0000000">
                  <c:v>6.2138194870558596</c:v>
                </c:pt>
                <c:pt idx="863" formatCode="0.0000000">
                  <c:v>6.2138194870558596</c:v>
                </c:pt>
                <c:pt idx="864" formatCode="0.0000000">
                  <c:v>6.2138194870558596</c:v>
                </c:pt>
                <c:pt idx="865" formatCode="0.0000000">
                  <c:v>6.2138194870558596</c:v>
                </c:pt>
                <c:pt idx="866" formatCode="0.0000000">
                  <c:v>6.2138194870558596</c:v>
                </c:pt>
                <c:pt idx="867" formatCode="0.0000000">
                  <c:v>6.2138194870558596</c:v>
                </c:pt>
                <c:pt idx="868" formatCode="0.0000000">
                  <c:v>6.2495611717025596</c:v>
                </c:pt>
                <c:pt idx="869" formatCode="0.0000000">
                  <c:v>6.2495611717025596</c:v>
                </c:pt>
                <c:pt idx="870" formatCode="0.0000000">
                  <c:v>6.2495611717025596</c:v>
                </c:pt>
                <c:pt idx="871" formatCode="0.0000000">
                  <c:v>6.2495611717025596</c:v>
                </c:pt>
                <c:pt idx="872" formatCode="0.0000000">
                  <c:v>6.2495611717025596</c:v>
                </c:pt>
                <c:pt idx="873" formatCode="0.0000000">
                  <c:v>6.2495611717025596</c:v>
                </c:pt>
                <c:pt idx="874" formatCode="0.0000000">
                  <c:v>6.2495611717025596</c:v>
                </c:pt>
                <c:pt idx="875" formatCode="0.0000000">
                  <c:v>6.2495611717025596</c:v>
                </c:pt>
                <c:pt idx="876" formatCode="0.0000000">
                  <c:v>6.2495611717025596</c:v>
                </c:pt>
                <c:pt idx="877" formatCode="0.0000000">
                  <c:v>6.2495611717025596</c:v>
                </c:pt>
                <c:pt idx="878" formatCode="0.0000000">
                  <c:v>6.2495611717025596</c:v>
                </c:pt>
                <c:pt idx="879" formatCode="0.0000000">
                  <c:v>6.2495611717025596</c:v>
                </c:pt>
                <c:pt idx="880" formatCode="0.0000000">
                  <c:v>6.2495611717025596</c:v>
                </c:pt>
                <c:pt idx="881" formatCode="0.0000000">
                  <c:v>6.2495611717025596</c:v>
                </c:pt>
                <c:pt idx="882" formatCode="0.0000000">
                  <c:v>6.2495611717025596</c:v>
                </c:pt>
                <c:pt idx="883" formatCode="0.0000000">
                  <c:v>6.2495611717025596</c:v>
                </c:pt>
                <c:pt idx="884" formatCode="0.0000000">
                  <c:v>6.2495611717025596</c:v>
                </c:pt>
                <c:pt idx="885" formatCode="0.0000000">
                  <c:v>6.2495611717025596</c:v>
                </c:pt>
                <c:pt idx="886" formatCode="0.0000000">
                  <c:v>6.2495611717025596</c:v>
                </c:pt>
                <c:pt idx="887" formatCode="0.0000000">
                  <c:v>6.2495611717025596</c:v>
                </c:pt>
                <c:pt idx="888" formatCode="0.0000000">
                  <c:v>6.2495611717025596</c:v>
                </c:pt>
                <c:pt idx="889" formatCode="0.0000000">
                  <c:v>6.2495611717025596</c:v>
                </c:pt>
                <c:pt idx="890" formatCode="0.0000000">
                  <c:v>6.2495611717025596</c:v>
                </c:pt>
                <c:pt idx="891" formatCode="0.0000000">
                  <c:v>6.2495611717025596</c:v>
                </c:pt>
                <c:pt idx="892" formatCode="0.0000000">
                  <c:v>6.2495611717025596</c:v>
                </c:pt>
                <c:pt idx="893" formatCode="0.0000000">
                  <c:v>6.2495611717025596</c:v>
                </c:pt>
                <c:pt idx="894" formatCode="0.0000000">
                  <c:v>6.2495611717025596</c:v>
                </c:pt>
                <c:pt idx="895" formatCode="0.0000000">
                  <c:v>6.2495611717025596</c:v>
                </c:pt>
                <c:pt idx="896" formatCode="0.0000000">
                  <c:v>6.2495611717025596</c:v>
                </c:pt>
                <c:pt idx="897" formatCode="0.0000000">
                  <c:v>6.2495611717025596</c:v>
                </c:pt>
                <c:pt idx="898" formatCode="0.0000000">
                  <c:v>6.2495611717025596</c:v>
                </c:pt>
                <c:pt idx="899" formatCode="0.0000000">
                  <c:v>6.2495611717025596</c:v>
                </c:pt>
                <c:pt idx="900" formatCode="0.0000000">
                  <c:v>6.2495611717025596</c:v>
                </c:pt>
                <c:pt idx="901" formatCode="0.0000000">
                  <c:v>6.2495611717025596</c:v>
                </c:pt>
                <c:pt idx="902" formatCode="0.0000000">
                  <c:v>6.2495611717025596</c:v>
                </c:pt>
                <c:pt idx="903" formatCode="0.0000000">
                  <c:v>6.2495611717025596</c:v>
                </c:pt>
                <c:pt idx="904" formatCode="0.0000000">
                  <c:v>6.2495611717025596</c:v>
                </c:pt>
                <c:pt idx="905" formatCode="0.0000000">
                  <c:v>6.2495611717025596</c:v>
                </c:pt>
                <c:pt idx="906" formatCode="0.0000000">
                  <c:v>6.2495611717025596</c:v>
                </c:pt>
                <c:pt idx="907" formatCode="0.0000000">
                  <c:v>6.2495611717025596</c:v>
                </c:pt>
                <c:pt idx="908" formatCode="0.0000000">
                  <c:v>6.2495611717025596</c:v>
                </c:pt>
                <c:pt idx="909" formatCode="0.0000000">
                  <c:v>6.2495611717025596</c:v>
                </c:pt>
                <c:pt idx="910" formatCode="0.0000000">
                  <c:v>6.2495611717025596</c:v>
                </c:pt>
                <c:pt idx="911" formatCode="0.0000000">
                  <c:v>6.2495611717025596</c:v>
                </c:pt>
                <c:pt idx="912" formatCode="0.0000000">
                  <c:v>6.2495611717025596</c:v>
                </c:pt>
                <c:pt idx="913" formatCode="0.0000000">
                  <c:v>6.2495611717025596</c:v>
                </c:pt>
                <c:pt idx="914" formatCode="0.0000000">
                  <c:v>6.2495611717025596</c:v>
                </c:pt>
                <c:pt idx="915" formatCode="0.0000000">
                  <c:v>6.2495611717025596</c:v>
                </c:pt>
                <c:pt idx="916" formatCode="0.0000000">
                  <c:v>6.2495611717025596</c:v>
                </c:pt>
                <c:pt idx="917" formatCode="0.0000000">
                  <c:v>6.2495611717025596</c:v>
                </c:pt>
                <c:pt idx="918" formatCode="0.0000000">
                  <c:v>6.2495611717025596</c:v>
                </c:pt>
                <c:pt idx="919" formatCode="0.0000000">
                  <c:v>6.2495611717025596</c:v>
                </c:pt>
                <c:pt idx="920" formatCode="0.0000000">
                  <c:v>6.2495611717025596</c:v>
                </c:pt>
                <c:pt idx="921" formatCode="0.0000000">
                  <c:v>6.2495611717025596</c:v>
                </c:pt>
                <c:pt idx="922" formatCode="0.0000000">
                  <c:v>6.2495611717025596</c:v>
                </c:pt>
                <c:pt idx="923" formatCode="0.0000000">
                  <c:v>6.2495611717025596</c:v>
                </c:pt>
                <c:pt idx="924" formatCode="0.0000000">
                  <c:v>6.2495611717025596</c:v>
                </c:pt>
                <c:pt idx="925" formatCode="0.0000000">
                  <c:v>6.2495611717025596</c:v>
                </c:pt>
                <c:pt idx="926" formatCode="0.0000000">
                  <c:v>6.2495611717025596</c:v>
                </c:pt>
                <c:pt idx="927" formatCode="0.0000000">
                  <c:v>6.2495611717025596</c:v>
                </c:pt>
                <c:pt idx="928" formatCode="0.0000000">
                  <c:v>6.2495611717025596</c:v>
                </c:pt>
                <c:pt idx="929" formatCode="0.0000000">
                  <c:v>6.2495611717025596</c:v>
                </c:pt>
                <c:pt idx="930" formatCode="0.0000000">
                  <c:v>6.2495611717025596</c:v>
                </c:pt>
                <c:pt idx="931" formatCode="0.0000000">
                  <c:v>6.2495611717025596</c:v>
                </c:pt>
                <c:pt idx="932" formatCode="0.0000000">
                  <c:v>6.2495611717025596</c:v>
                </c:pt>
                <c:pt idx="933" formatCode="0.0000000">
                  <c:v>6.2495611717025596</c:v>
                </c:pt>
                <c:pt idx="934" formatCode="0.0000000">
                  <c:v>6.2495611717025596</c:v>
                </c:pt>
                <c:pt idx="935" formatCode="0.0000000">
                  <c:v>6.2495611717025596</c:v>
                </c:pt>
                <c:pt idx="936" formatCode="#0.000000">
                  <c:v>6.28595497559553</c:v>
                </c:pt>
                <c:pt idx="937" formatCode="#0.000000">
                  <c:v>6.28595497559553</c:v>
                </c:pt>
                <c:pt idx="938" formatCode="#0.000000">
                  <c:v>6.28595497559553</c:v>
                </c:pt>
                <c:pt idx="939" formatCode="#0.000000">
                  <c:v>6.28595497559553</c:v>
                </c:pt>
                <c:pt idx="940" formatCode="#0.000000">
                  <c:v>6.28595497559553</c:v>
                </c:pt>
                <c:pt idx="941" formatCode="#0.000000">
                  <c:v>6.28595497559553</c:v>
                </c:pt>
                <c:pt idx="942" formatCode="#0.000000">
                  <c:v>6.28595497559553</c:v>
                </c:pt>
                <c:pt idx="943" formatCode="#0.000000">
                  <c:v>6.28595497559553</c:v>
                </c:pt>
                <c:pt idx="944" formatCode="#0.000000">
                  <c:v>6.28595497559553</c:v>
                </c:pt>
                <c:pt idx="945" formatCode="#0.000000">
                  <c:v>6.28595497559553</c:v>
                </c:pt>
                <c:pt idx="946" formatCode="#0.000000">
                  <c:v>6.28595497559553</c:v>
                </c:pt>
                <c:pt idx="947" formatCode="#0.000000">
                  <c:v>6.28595497559553</c:v>
                </c:pt>
                <c:pt idx="948" formatCode="#0.000000">
                  <c:v>6.28595497559553</c:v>
                </c:pt>
                <c:pt idx="949" formatCode="#0.000000">
                  <c:v>6.28595497559553</c:v>
                </c:pt>
                <c:pt idx="950" formatCode="#0.000000">
                  <c:v>6.28595497559553</c:v>
                </c:pt>
                <c:pt idx="951" formatCode="#0.000000">
                  <c:v>6.28595497559553</c:v>
                </c:pt>
                <c:pt idx="952" formatCode="#0.000000">
                  <c:v>6.28595497559553</c:v>
                </c:pt>
                <c:pt idx="953" formatCode="#0.000000">
                  <c:v>6.28595497559553</c:v>
                </c:pt>
                <c:pt idx="954" formatCode="#0.000000">
                  <c:v>6.28595497559553</c:v>
                </c:pt>
                <c:pt idx="955" formatCode="#0.000000">
                  <c:v>6.28595497559553</c:v>
                </c:pt>
                <c:pt idx="956" formatCode="#0.000000">
                  <c:v>6.28595497559553</c:v>
                </c:pt>
                <c:pt idx="957" formatCode="#0.000000">
                  <c:v>6.28595497559553</c:v>
                </c:pt>
                <c:pt idx="958" formatCode="#0.000000">
                  <c:v>6.28595497559553</c:v>
                </c:pt>
                <c:pt idx="959" formatCode="#0.000000">
                  <c:v>6.28595497559553</c:v>
                </c:pt>
                <c:pt idx="960" formatCode="#0.000000">
                  <c:v>6.28595497559553</c:v>
                </c:pt>
                <c:pt idx="961" formatCode="#0.000000">
                  <c:v>6.28595497559553</c:v>
                </c:pt>
                <c:pt idx="962" formatCode="#0.000000">
                  <c:v>6.28595497559553</c:v>
                </c:pt>
                <c:pt idx="963" formatCode="#0.000000">
                  <c:v>6.28595497559553</c:v>
                </c:pt>
                <c:pt idx="964" formatCode="#0.000000">
                  <c:v>6.28595497559553</c:v>
                </c:pt>
                <c:pt idx="965" formatCode="#0.000000">
                  <c:v>6.28595497559553</c:v>
                </c:pt>
                <c:pt idx="966" formatCode="#0.000000">
                  <c:v>6.28595497559553</c:v>
                </c:pt>
                <c:pt idx="967" formatCode="#0.000000">
                  <c:v>6.28595497559553</c:v>
                </c:pt>
                <c:pt idx="968" formatCode="#0.000000">
                  <c:v>6.28595497559553</c:v>
                </c:pt>
                <c:pt idx="969" formatCode="#0.000000">
                  <c:v>6.28595497559553</c:v>
                </c:pt>
                <c:pt idx="970" formatCode="#0.000000">
                  <c:v>6.28595497559553</c:v>
                </c:pt>
                <c:pt idx="971" formatCode="#0.000000">
                  <c:v>6.28595497559553</c:v>
                </c:pt>
                <c:pt idx="972" formatCode="#0.000000">
                  <c:v>6.28595497559553</c:v>
                </c:pt>
                <c:pt idx="973" formatCode="#0.000000">
                  <c:v>6.28595497559553</c:v>
                </c:pt>
                <c:pt idx="974" formatCode="#0.000000">
                  <c:v>6.28595497559553</c:v>
                </c:pt>
                <c:pt idx="975" formatCode="#0.000000">
                  <c:v>6.28595497559553</c:v>
                </c:pt>
                <c:pt idx="976" formatCode="#0.000000">
                  <c:v>6.28595497559553</c:v>
                </c:pt>
                <c:pt idx="977" formatCode="#0.000000">
                  <c:v>6.28595497559553</c:v>
                </c:pt>
                <c:pt idx="978" formatCode="#0.000000">
                  <c:v>6.28595497559553</c:v>
                </c:pt>
                <c:pt idx="979" formatCode="#0.000000">
                  <c:v>6.28595497559553</c:v>
                </c:pt>
                <c:pt idx="980" formatCode="#0.000000">
                  <c:v>6.28595497559553</c:v>
                </c:pt>
                <c:pt idx="981" formatCode="#0.000000">
                  <c:v>6.28595497559553</c:v>
                </c:pt>
                <c:pt idx="982" formatCode="#0.000000">
                  <c:v>6.28595497559553</c:v>
                </c:pt>
                <c:pt idx="983" formatCode="#0.000000">
                  <c:v>6.28595497559553</c:v>
                </c:pt>
                <c:pt idx="984" formatCode="#0.000000">
                  <c:v>6.28595497559553</c:v>
                </c:pt>
                <c:pt idx="985" formatCode="#0.000000">
                  <c:v>6.28595497559553</c:v>
                </c:pt>
                <c:pt idx="986" formatCode="#0.000000">
                  <c:v>6.28595497559553</c:v>
                </c:pt>
                <c:pt idx="987" formatCode="#0.000000">
                  <c:v>6.28595497559553</c:v>
                </c:pt>
                <c:pt idx="988" formatCode="#0.000000">
                  <c:v>6.28595497559553</c:v>
                </c:pt>
                <c:pt idx="989" formatCode="#0.000000">
                  <c:v>6.28595497559553</c:v>
                </c:pt>
                <c:pt idx="990" formatCode="#0.000000">
                  <c:v>6.28595497559553</c:v>
                </c:pt>
                <c:pt idx="991" formatCode="#0.000000">
                  <c:v>6.28595497559553</c:v>
                </c:pt>
                <c:pt idx="992" formatCode="#0.000000">
                  <c:v>6.28595497559553</c:v>
                </c:pt>
                <c:pt idx="993" formatCode="#0.000000">
                  <c:v>6.28595497559553</c:v>
                </c:pt>
                <c:pt idx="994" formatCode="#0.000000">
                  <c:v>6.28595497559553</c:v>
                </c:pt>
                <c:pt idx="995" formatCode="#0.000000">
                  <c:v>6.28595497559553</c:v>
                </c:pt>
                <c:pt idx="996" formatCode="#0.000000">
                  <c:v>6.28595497559553</c:v>
                </c:pt>
                <c:pt idx="997" formatCode="#0.000000">
                  <c:v>6.28595497559553</c:v>
                </c:pt>
                <c:pt idx="998" formatCode="#0.000000">
                  <c:v>6.28595497559553</c:v>
                </c:pt>
                <c:pt idx="999" formatCode="#0.000000">
                  <c:v>6.28595497559553</c:v>
                </c:pt>
                <c:pt idx="1000" formatCode="#0.000000">
                  <c:v>6.28595497559553</c:v>
                </c:pt>
                <c:pt idx="1001" formatCode="#0.000000">
                  <c:v>6.28595497559553</c:v>
                </c:pt>
                <c:pt idx="1002" formatCode="#0.000000">
                  <c:v>6.28595497559553</c:v>
                </c:pt>
                <c:pt idx="1003" formatCode="#0.000000">
                  <c:v>6.28595497559553</c:v>
                </c:pt>
                <c:pt idx="1004" formatCode="#0.000000">
                  <c:v>6.28595497559553</c:v>
                </c:pt>
                <c:pt idx="1005" formatCode="#0.000000">
                  <c:v>6.28595497559553</c:v>
                </c:pt>
                <c:pt idx="1006" formatCode="#0.000000">
                  <c:v>6.28595497559553</c:v>
                </c:pt>
                <c:pt idx="1007" formatCode="#0.000000">
                  <c:v>6.28595497559553</c:v>
                </c:pt>
                <c:pt idx="1008" formatCode="#0.000000">
                  <c:v>6.28595497559553</c:v>
                </c:pt>
                <c:pt idx="1009" formatCode="#0.000000">
                  <c:v>6.28595497559553</c:v>
                </c:pt>
                <c:pt idx="1010" formatCode="#0.000000">
                  <c:v>6.28595497559553</c:v>
                </c:pt>
                <c:pt idx="1011" formatCode="#0.000000">
                  <c:v>6.28595497559553</c:v>
                </c:pt>
                <c:pt idx="1012" formatCode="#0.000000">
                  <c:v>6.28595497559553</c:v>
                </c:pt>
                <c:pt idx="1013" formatCode="#0.000000">
                  <c:v>6.28595497559553</c:v>
                </c:pt>
                <c:pt idx="1014" formatCode="#0.000000">
                  <c:v>6.28595497559553</c:v>
                </c:pt>
                <c:pt idx="1015" formatCode="#0.000000">
                  <c:v>6.28595497559553</c:v>
                </c:pt>
                <c:pt idx="1016" formatCode="#0.000000">
                  <c:v>6.28595497559553</c:v>
                </c:pt>
                <c:pt idx="1017" formatCode="#0.000000">
                  <c:v>6.28595497559553</c:v>
                </c:pt>
                <c:pt idx="1018" formatCode="#0.000000">
                  <c:v>6.3233210222559801</c:v>
                </c:pt>
                <c:pt idx="1019" formatCode="#0.000000">
                  <c:v>6.3233210222559801</c:v>
                </c:pt>
                <c:pt idx="1020" formatCode="#0.000000">
                  <c:v>6.3233210222559801</c:v>
                </c:pt>
                <c:pt idx="1021" formatCode="#0.000000">
                  <c:v>6.3233210222559801</c:v>
                </c:pt>
                <c:pt idx="1022" formatCode="#0.000000">
                  <c:v>6.3233210222559801</c:v>
                </c:pt>
                <c:pt idx="1023" formatCode="#0.000000">
                  <c:v>6.3233210222559801</c:v>
                </c:pt>
                <c:pt idx="1024" formatCode="#0.000000">
                  <c:v>6.3233210222559801</c:v>
                </c:pt>
                <c:pt idx="1025" formatCode="#0.000000">
                  <c:v>6.3233210222559801</c:v>
                </c:pt>
                <c:pt idx="1026" formatCode="#0.000000">
                  <c:v>6.3233210222559801</c:v>
                </c:pt>
                <c:pt idx="1027" formatCode="#0.000000">
                  <c:v>6.3233210222559801</c:v>
                </c:pt>
                <c:pt idx="1028" formatCode="#0.000000">
                  <c:v>6.3233210222559801</c:v>
                </c:pt>
                <c:pt idx="1029" formatCode="#0.000000">
                  <c:v>6.3233210222559801</c:v>
                </c:pt>
                <c:pt idx="1030" formatCode="#0.000000">
                  <c:v>6.3233210222559801</c:v>
                </c:pt>
                <c:pt idx="1031" formatCode="#0.000000">
                  <c:v>6.3233210222559801</c:v>
                </c:pt>
                <c:pt idx="1032" formatCode="#0.000000">
                  <c:v>6.3233210222559801</c:v>
                </c:pt>
                <c:pt idx="1033" formatCode="#0.000000">
                  <c:v>6.3233210222559801</c:v>
                </c:pt>
                <c:pt idx="1034" formatCode="#0.000000">
                  <c:v>6.3233210222559801</c:v>
                </c:pt>
                <c:pt idx="1035" formatCode="#0.000000">
                  <c:v>6.3233210222559801</c:v>
                </c:pt>
                <c:pt idx="1036" formatCode="#0.000000">
                  <c:v>6.3233210222559801</c:v>
                </c:pt>
                <c:pt idx="1037" formatCode="#0.000000">
                  <c:v>6.3233210222559801</c:v>
                </c:pt>
                <c:pt idx="1038" formatCode="#0.000000">
                  <c:v>6.3233210222559801</c:v>
                </c:pt>
                <c:pt idx="1039" formatCode="#0.000000">
                  <c:v>6.3233210222559801</c:v>
                </c:pt>
                <c:pt idx="1040" formatCode="#0.000000">
                  <c:v>6.3233210222559801</c:v>
                </c:pt>
                <c:pt idx="1041" formatCode="#0.000000">
                  <c:v>6.3233210222559801</c:v>
                </c:pt>
                <c:pt idx="1042" formatCode="#0.000000">
                  <c:v>6.3233210222559801</c:v>
                </c:pt>
                <c:pt idx="1043" formatCode="#0.000000">
                  <c:v>6.3233210222559801</c:v>
                </c:pt>
                <c:pt idx="1044" formatCode="#0.000000">
                  <c:v>6.3233210222559801</c:v>
                </c:pt>
                <c:pt idx="1045" formatCode="#0.000000">
                  <c:v>6.3233210222559801</c:v>
                </c:pt>
                <c:pt idx="1046" formatCode="#0.000000">
                  <c:v>6.3233210222559801</c:v>
                </c:pt>
                <c:pt idx="1047" formatCode="#0.000000">
                  <c:v>6.3233210222559801</c:v>
                </c:pt>
                <c:pt idx="1048" formatCode="#0.000000">
                  <c:v>6.3233210222559801</c:v>
                </c:pt>
                <c:pt idx="1049" formatCode="#0.000000">
                  <c:v>6.3233210222559801</c:v>
                </c:pt>
                <c:pt idx="1050" formatCode="#0.000000">
                  <c:v>6.3233210222559801</c:v>
                </c:pt>
                <c:pt idx="1051" formatCode="#0.000000">
                  <c:v>6.3233210222559801</c:v>
                </c:pt>
                <c:pt idx="1052" formatCode="#0.000000">
                  <c:v>6.3233210222559801</c:v>
                </c:pt>
                <c:pt idx="1053" formatCode="#0.000000">
                  <c:v>6.3233210222559801</c:v>
                </c:pt>
                <c:pt idx="1054" formatCode="#0.000000">
                  <c:v>6.3233210222559801</c:v>
                </c:pt>
                <c:pt idx="1055" formatCode="#0.000000">
                  <c:v>6.3233210222559801</c:v>
                </c:pt>
                <c:pt idx="1056" formatCode="#0.000000">
                  <c:v>6.3233210222559801</c:v>
                </c:pt>
                <c:pt idx="1057" formatCode="#0.000000">
                  <c:v>6.3233210222559801</c:v>
                </c:pt>
                <c:pt idx="1058" formatCode="#0.000000">
                  <c:v>6.3233210222559801</c:v>
                </c:pt>
                <c:pt idx="1059" formatCode="#0.000000">
                  <c:v>6.3233210222559801</c:v>
                </c:pt>
                <c:pt idx="1060" formatCode="#0.000000">
                  <c:v>6.3233210222559801</c:v>
                </c:pt>
                <c:pt idx="1061" formatCode="#0.000000">
                  <c:v>6.3233210222559801</c:v>
                </c:pt>
                <c:pt idx="1062" formatCode="#0.000000">
                  <c:v>6.3233210222559801</c:v>
                </c:pt>
                <c:pt idx="1063" formatCode="#0.000000">
                  <c:v>6.3233210222559801</c:v>
                </c:pt>
                <c:pt idx="1064" formatCode="#0.000000">
                  <c:v>6.3233210222559801</c:v>
                </c:pt>
                <c:pt idx="1065" formatCode="#0.000000">
                  <c:v>6.3233210222559801</c:v>
                </c:pt>
                <c:pt idx="1066" formatCode="#0.000000">
                  <c:v>6.3233210222559801</c:v>
                </c:pt>
                <c:pt idx="1067" formatCode="#0.000000">
                  <c:v>6.3233210222559801</c:v>
                </c:pt>
                <c:pt idx="1068" formatCode="#0.000000">
                  <c:v>6.3233210222559801</c:v>
                </c:pt>
                <c:pt idx="1069" formatCode="#0.000000">
                  <c:v>6.3233210222559801</c:v>
                </c:pt>
                <c:pt idx="1070" formatCode="#0.000000">
                  <c:v>6.3233210222559801</c:v>
                </c:pt>
                <c:pt idx="1071" formatCode="#0.000000">
                  <c:v>6.3233210222559801</c:v>
                </c:pt>
                <c:pt idx="1072" formatCode="#0.000000">
                  <c:v>6.3233210222559801</c:v>
                </c:pt>
                <c:pt idx="1073" formatCode="#0.000000">
                  <c:v>6.3233210222559801</c:v>
                </c:pt>
                <c:pt idx="1074" formatCode="#0.000000">
                  <c:v>6.3233210222559801</c:v>
                </c:pt>
                <c:pt idx="1075" formatCode="#0.000000">
                  <c:v>6.3233210222559801</c:v>
                </c:pt>
                <c:pt idx="1076" formatCode="#0.000000">
                  <c:v>6.3233210222559801</c:v>
                </c:pt>
                <c:pt idx="1077" formatCode="#0.000000">
                  <c:v>6.3233210222559801</c:v>
                </c:pt>
                <c:pt idx="1078" formatCode="#0.000000">
                  <c:v>6.3233210222559801</c:v>
                </c:pt>
                <c:pt idx="1079" formatCode="#0.000000">
                  <c:v>6.3233210222559801</c:v>
                </c:pt>
                <c:pt idx="1080" formatCode="#0.000000">
                  <c:v>6.3233210222559801</c:v>
                </c:pt>
                <c:pt idx="1081" formatCode="#0.000000">
                  <c:v>6.3233210222559801</c:v>
                </c:pt>
                <c:pt idx="1082" formatCode="#0.000000">
                  <c:v>6.3233210222559801</c:v>
                </c:pt>
                <c:pt idx="1083" formatCode="#0.000000">
                  <c:v>6.3233210222559801</c:v>
                </c:pt>
                <c:pt idx="1084" formatCode="#0.000000">
                  <c:v>6.3233210222559801</c:v>
                </c:pt>
                <c:pt idx="1085" formatCode="0.0000000">
                  <c:v>6.3615252143349998</c:v>
                </c:pt>
                <c:pt idx="1086" formatCode="0.0000000">
                  <c:v>6.3615252143349998</c:v>
                </c:pt>
                <c:pt idx="1087" formatCode="0.0000000">
                  <c:v>6.3615252143349998</c:v>
                </c:pt>
                <c:pt idx="1088" formatCode="0.0000000">
                  <c:v>6.3615252143349998</c:v>
                </c:pt>
                <c:pt idx="1089" formatCode="0.0000000">
                  <c:v>6.3615252143349998</c:v>
                </c:pt>
                <c:pt idx="1090" formatCode="0.0000000">
                  <c:v>6.3615252143349998</c:v>
                </c:pt>
                <c:pt idx="1091" formatCode="0.0000000">
                  <c:v>6.3615252143349998</c:v>
                </c:pt>
                <c:pt idx="1092" formatCode="0.0000000">
                  <c:v>6.3615252143349998</c:v>
                </c:pt>
                <c:pt idx="1093" formatCode="0.0000000">
                  <c:v>6.3615252143349998</c:v>
                </c:pt>
                <c:pt idx="1094" formatCode="0.0000000">
                  <c:v>6.3615252143349998</c:v>
                </c:pt>
                <c:pt idx="1095" formatCode="0.0000000">
                  <c:v>6.3615252143349998</c:v>
                </c:pt>
                <c:pt idx="1096" formatCode="0.0000000">
                  <c:v>6.3615252143349998</c:v>
                </c:pt>
                <c:pt idx="1097" formatCode="0.0000000">
                  <c:v>6.3615252143349998</c:v>
                </c:pt>
                <c:pt idx="1098" formatCode="0.0000000">
                  <c:v>6.3615252143349998</c:v>
                </c:pt>
                <c:pt idx="1099" formatCode="0.0000000">
                  <c:v>6.3615252143349998</c:v>
                </c:pt>
                <c:pt idx="1100" formatCode="0.0000000">
                  <c:v>6.3615252143349998</c:v>
                </c:pt>
                <c:pt idx="1101" formatCode="0.0000000">
                  <c:v>6.3615252143349998</c:v>
                </c:pt>
                <c:pt idx="1102" formatCode="0.0000000">
                  <c:v>6.3615252143349998</c:v>
                </c:pt>
                <c:pt idx="1103" formatCode="0.0000000">
                  <c:v>6.3615252143349998</c:v>
                </c:pt>
                <c:pt idx="1104" formatCode="0.0000000">
                  <c:v>6.3615252143349998</c:v>
                </c:pt>
                <c:pt idx="1105" formatCode="0.0000000">
                  <c:v>6.3615252143349998</c:v>
                </c:pt>
                <c:pt idx="1106" formatCode="0.0000000">
                  <c:v>6.3615252143349998</c:v>
                </c:pt>
                <c:pt idx="1107" formatCode="0.0000000">
                  <c:v>6.3615252143349998</c:v>
                </c:pt>
                <c:pt idx="1108" formatCode="0.0000000">
                  <c:v>6.3615252143349998</c:v>
                </c:pt>
                <c:pt idx="1109" formatCode="0.0000000">
                  <c:v>6.3615252143349998</c:v>
                </c:pt>
                <c:pt idx="1110" formatCode="0.0000000">
                  <c:v>6.3615252143349998</c:v>
                </c:pt>
                <c:pt idx="1111" formatCode="0.0000000">
                  <c:v>6.3615252143349998</c:v>
                </c:pt>
                <c:pt idx="1112" formatCode="0.0000000">
                  <c:v>6.3615252143349998</c:v>
                </c:pt>
                <c:pt idx="1113" formatCode="0.0000000">
                  <c:v>6.3615252143349998</c:v>
                </c:pt>
                <c:pt idx="1114" formatCode="0.0000000">
                  <c:v>6.3615252143349998</c:v>
                </c:pt>
                <c:pt idx="1115" formatCode="0.0000000">
                  <c:v>6.3615252143349998</c:v>
                </c:pt>
                <c:pt idx="1116" formatCode="0.0000000">
                  <c:v>6.3615252143349998</c:v>
                </c:pt>
                <c:pt idx="1117" formatCode="0.0000000">
                  <c:v>6.3615252143349998</c:v>
                </c:pt>
                <c:pt idx="1118" formatCode="0.0000000">
                  <c:v>6.3615252143349998</c:v>
                </c:pt>
                <c:pt idx="1119" formatCode="0.0000000">
                  <c:v>6.4001708910934303</c:v>
                </c:pt>
                <c:pt idx="1120" formatCode="0.0000000">
                  <c:v>6.4001708910934303</c:v>
                </c:pt>
                <c:pt idx="1121" formatCode="0.0000000">
                  <c:v>6.4001708910934303</c:v>
                </c:pt>
                <c:pt idx="1122" formatCode="0.0000000">
                  <c:v>6.4001708910934303</c:v>
                </c:pt>
                <c:pt idx="1123" formatCode="0.0000000">
                  <c:v>6.4001708910934303</c:v>
                </c:pt>
                <c:pt idx="1124" formatCode="0.0000000">
                  <c:v>6.4001708910934303</c:v>
                </c:pt>
                <c:pt idx="1125" formatCode="0.0000000">
                  <c:v>6.4001708910934303</c:v>
                </c:pt>
                <c:pt idx="1126" formatCode="0.0000000">
                  <c:v>6.4001708910934303</c:v>
                </c:pt>
                <c:pt idx="1127" formatCode="0.0000000">
                  <c:v>6.4001708910934303</c:v>
                </c:pt>
                <c:pt idx="1128" formatCode="0.0000000">
                  <c:v>6.4001708910934303</c:v>
                </c:pt>
                <c:pt idx="1129" formatCode="0.0000000">
                  <c:v>6.4001708910934303</c:v>
                </c:pt>
                <c:pt idx="1130" formatCode="0.0000000">
                  <c:v>6.4001708910934303</c:v>
                </c:pt>
                <c:pt idx="1131" formatCode="0.0000000">
                  <c:v>6.4001708910934303</c:v>
                </c:pt>
                <c:pt idx="1132" formatCode="0.0000000">
                  <c:v>6.4001708910934303</c:v>
                </c:pt>
                <c:pt idx="1133" formatCode="0.0000000">
                  <c:v>6.4001708910934303</c:v>
                </c:pt>
                <c:pt idx="1134" formatCode="0.0000000">
                  <c:v>6.4001708910934303</c:v>
                </c:pt>
                <c:pt idx="1135" formatCode="0.0000000">
                  <c:v>6.4001708910934303</c:v>
                </c:pt>
                <c:pt idx="1136" formatCode="0.0000000">
                  <c:v>6.4001708910934303</c:v>
                </c:pt>
                <c:pt idx="1137" formatCode="0.0000000">
                  <c:v>6.4001708910934303</c:v>
                </c:pt>
                <c:pt idx="1138" formatCode="0.0000000">
                  <c:v>6.4001708910934303</c:v>
                </c:pt>
                <c:pt idx="1139" formatCode="0.0000000">
                  <c:v>6.4001708910934303</c:v>
                </c:pt>
                <c:pt idx="1140" formatCode="0.0000000">
                  <c:v>6.4001708910934303</c:v>
                </c:pt>
                <c:pt idx="1141" formatCode="0.0000000">
                  <c:v>6.4001708910934303</c:v>
                </c:pt>
                <c:pt idx="1142" formatCode="0.0000000">
                  <c:v>6.4001708910934303</c:v>
                </c:pt>
                <c:pt idx="1143" formatCode="0.0000000">
                  <c:v>6.4001708910934303</c:v>
                </c:pt>
                <c:pt idx="1144" formatCode="0.0000000">
                  <c:v>6.4001708910934303</c:v>
                </c:pt>
                <c:pt idx="1145" formatCode="0.0000000">
                  <c:v>6.4001708910934303</c:v>
                </c:pt>
                <c:pt idx="1146" formatCode="0.0000000">
                  <c:v>6.4001708910934303</c:v>
                </c:pt>
                <c:pt idx="1147" formatCode="0.0000000">
                  <c:v>6.4001708910934303</c:v>
                </c:pt>
                <c:pt idx="1148" formatCode="0.0000000">
                  <c:v>6.4001708910934303</c:v>
                </c:pt>
                <c:pt idx="1149" formatCode="0.0000000">
                  <c:v>6.4001708910934303</c:v>
                </c:pt>
                <c:pt idx="1150" formatCode="0.0000000">
                  <c:v>6.4001708910934303</c:v>
                </c:pt>
                <c:pt idx="1151" formatCode="0.0000000">
                  <c:v>6.4001708910934303</c:v>
                </c:pt>
                <c:pt idx="1152" formatCode="0.0000000">
                  <c:v>6.4001708910934303</c:v>
                </c:pt>
                <c:pt idx="1153" formatCode="0.0000000">
                  <c:v>6.4001708910934303</c:v>
                </c:pt>
                <c:pt idx="1154" formatCode="0.0000000">
                  <c:v>6.4001708910934303</c:v>
                </c:pt>
                <c:pt idx="1155" formatCode="0.0000000">
                  <c:v>6.4001708910934303</c:v>
                </c:pt>
                <c:pt idx="1156" formatCode="0.0000000">
                  <c:v>6.4001708910934303</c:v>
                </c:pt>
                <c:pt idx="1157" formatCode="0.0000000">
                  <c:v>6.4001708910934303</c:v>
                </c:pt>
                <c:pt idx="1158" formatCode="0.0000000">
                  <c:v>6.43938322000374</c:v>
                </c:pt>
                <c:pt idx="1159" formatCode="0.0000000">
                  <c:v>6.43938322000374</c:v>
                </c:pt>
                <c:pt idx="1160" formatCode="0.0000000">
                  <c:v>6.43938322000374</c:v>
                </c:pt>
                <c:pt idx="1161" formatCode="0.0000000">
                  <c:v>6.43938322000374</c:v>
                </c:pt>
                <c:pt idx="1162" formatCode="0.0000000">
                  <c:v>6.43938322000374</c:v>
                </c:pt>
                <c:pt idx="1163" formatCode="0.0000000">
                  <c:v>6.43938322000374</c:v>
                </c:pt>
                <c:pt idx="1164" formatCode="0.0000000">
                  <c:v>6.43938322000374</c:v>
                </c:pt>
                <c:pt idx="1165" formatCode="0.0000000">
                  <c:v>6.43938322000374</c:v>
                </c:pt>
                <c:pt idx="1166" formatCode="0.0000000">
                  <c:v>6.43938322000374</c:v>
                </c:pt>
                <c:pt idx="1167" formatCode="0.0000000">
                  <c:v>6.43938322000374</c:v>
                </c:pt>
                <c:pt idx="1168" formatCode="0.0000000">
                  <c:v>6.43938322000374</c:v>
                </c:pt>
                <c:pt idx="1169" formatCode="0.0000000">
                  <c:v>6.43938322000374</c:v>
                </c:pt>
                <c:pt idx="1170" formatCode="0.0000000">
                  <c:v>6.43938322000374</c:v>
                </c:pt>
                <c:pt idx="1171" formatCode="0.0000000">
                  <c:v>6.43938322000374</c:v>
                </c:pt>
                <c:pt idx="1172" formatCode="0.0000000">
                  <c:v>6.43938322000374</c:v>
                </c:pt>
                <c:pt idx="1173" formatCode="0.0000000">
                  <c:v>6.43938322000374</c:v>
                </c:pt>
                <c:pt idx="1174" formatCode="0.0000000">
                  <c:v>6.43938322000374</c:v>
                </c:pt>
                <c:pt idx="1175" formatCode="0.0000000">
                  <c:v>6.43938322000374</c:v>
                </c:pt>
                <c:pt idx="1176" formatCode="0.0000000">
                  <c:v>6.43938322000374</c:v>
                </c:pt>
                <c:pt idx="1177" formatCode="0.0000000">
                  <c:v>6.43938322000374</c:v>
                </c:pt>
                <c:pt idx="1178" formatCode="0.0000000">
                  <c:v>6.43938322000374</c:v>
                </c:pt>
                <c:pt idx="1179" formatCode="0.0000000">
                  <c:v>6.43938322000374</c:v>
                </c:pt>
                <c:pt idx="1180" formatCode="0.0000000">
                  <c:v>6.43938322000374</c:v>
                </c:pt>
                <c:pt idx="1181" formatCode="0.0000000">
                  <c:v>6.43938322000374</c:v>
                </c:pt>
                <c:pt idx="1182" formatCode="0.0000000">
                  <c:v>6.43938322000374</c:v>
                </c:pt>
                <c:pt idx="1183" formatCode="0.0000000">
                  <c:v>6.43938322000374</c:v>
                </c:pt>
                <c:pt idx="1184" formatCode="0.0000000">
                  <c:v>6.43938322000374</c:v>
                </c:pt>
                <c:pt idx="1185" formatCode="0.0000000">
                  <c:v>6.43938322000374</c:v>
                </c:pt>
                <c:pt idx="1186" formatCode="0.0000000">
                  <c:v>6.43938322000374</c:v>
                </c:pt>
                <c:pt idx="1187" formatCode="0.0000000">
                  <c:v>6.43938322000374</c:v>
                </c:pt>
                <c:pt idx="1188" formatCode="0.0000000">
                  <c:v>6.43938322000374</c:v>
                </c:pt>
                <c:pt idx="1189" formatCode="0.0000000">
                  <c:v>6.43938322000374</c:v>
                </c:pt>
                <c:pt idx="1190" formatCode="0.0000000">
                  <c:v>6.43938322000374</c:v>
                </c:pt>
                <c:pt idx="1191" formatCode="0.0000000">
                  <c:v>6.43938322000374</c:v>
                </c:pt>
                <c:pt idx="1192" formatCode="0.0000000">
                  <c:v>6.43938322000374</c:v>
                </c:pt>
                <c:pt idx="1193" formatCode="0.0000000">
                  <c:v>6.43938322000374</c:v>
                </c:pt>
                <c:pt idx="1194" formatCode="0.0000000">
                  <c:v>6.43938322000374</c:v>
                </c:pt>
                <c:pt idx="1195" formatCode="0.0000000">
                  <c:v>6.43938322000374</c:v>
                </c:pt>
                <c:pt idx="1196" formatCode="0.0000000">
                  <c:v>6.43938322000374</c:v>
                </c:pt>
                <c:pt idx="1197" formatCode="0.0000000">
                  <c:v>6.43938322000374</c:v>
                </c:pt>
                <c:pt idx="1198" formatCode="0.0000000">
                  <c:v>6.43938322000374</c:v>
                </c:pt>
                <c:pt idx="1199" formatCode="0.0000000">
                  <c:v>6.43938322000374</c:v>
                </c:pt>
                <c:pt idx="1200" formatCode="0.0000000">
                  <c:v>6.43938322000374</c:v>
                </c:pt>
                <c:pt idx="1201" formatCode="0.0000000">
                  <c:v>6.43938322000374</c:v>
                </c:pt>
                <c:pt idx="1202" formatCode="0.0000000">
                  <c:v>6.43938322000374</c:v>
                </c:pt>
                <c:pt idx="1203" formatCode="0.0000000">
                  <c:v>6.43938322000374</c:v>
                </c:pt>
                <c:pt idx="1204" formatCode="0.0000000">
                  <c:v>6.43938322000374</c:v>
                </c:pt>
                <c:pt idx="1205" formatCode="0.0000000">
                  <c:v>6.43938322000374</c:v>
                </c:pt>
                <c:pt idx="1206" formatCode="0.0000000">
                  <c:v>6.43938322000374</c:v>
                </c:pt>
                <c:pt idx="1207" formatCode="0.0000000">
                  <c:v>6.43938322000374</c:v>
                </c:pt>
                <c:pt idx="1208" formatCode="0.0000000">
                  <c:v>6.43938322000374</c:v>
                </c:pt>
                <c:pt idx="1209" formatCode="0.0000000">
                  <c:v>6.43938322000374</c:v>
                </c:pt>
                <c:pt idx="1210" formatCode="0.0000000">
                  <c:v>6.43938322000374</c:v>
                </c:pt>
                <c:pt idx="1211" formatCode="0.0000000">
                  <c:v>6.43938322000374</c:v>
                </c:pt>
                <c:pt idx="1212" formatCode="0.0000000">
                  <c:v>6.43938322000374</c:v>
                </c:pt>
                <c:pt idx="1213" formatCode="0.0000000">
                  <c:v>6.43938322000374</c:v>
                </c:pt>
                <c:pt idx="1214" formatCode="0.0000000">
                  <c:v>6.43938322000374</c:v>
                </c:pt>
                <c:pt idx="1215" formatCode="0.0000000">
                  <c:v>6.43938322000374</c:v>
                </c:pt>
                <c:pt idx="1216" formatCode="0.0000000">
                  <c:v>6.43938322000374</c:v>
                </c:pt>
                <c:pt idx="1217" formatCode="0.0000000">
                  <c:v>6.43938322000374</c:v>
                </c:pt>
                <c:pt idx="1218" formatCode="0.0000000">
                  <c:v>6.43938322000374</c:v>
                </c:pt>
                <c:pt idx="1219" formatCode="0.0000000">
                  <c:v>6.43938322000374</c:v>
                </c:pt>
                <c:pt idx="1220" formatCode="0.0000000">
                  <c:v>6.43938322000374</c:v>
                </c:pt>
                <c:pt idx="1221" formatCode="0.0000000">
                  <c:v>6.43938322000374</c:v>
                </c:pt>
                <c:pt idx="1222" formatCode="0.0000000">
                  <c:v>6.43938322000374</c:v>
                </c:pt>
                <c:pt idx="1223" formatCode="0.0000000">
                  <c:v>6.43938322000374</c:v>
                </c:pt>
                <c:pt idx="1224" formatCode="0.0000000">
                  <c:v>6.43938322000374</c:v>
                </c:pt>
                <c:pt idx="1225" formatCode="0.0000000">
                  <c:v>6.43938322000374</c:v>
                </c:pt>
                <c:pt idx="1226" formatCode="0.0000000">
                  <c:v>6.43938322000374</c:v>
                </c:pt>
                <c:pt idx="1227" formatCode="0.0000000">
                  <c:v>6.43938322000374</c:v>
                </c:pt>
                <c:pt idx="1228" formatCode="0.0000000">
                  <c:v>6.43938322000374</c:v>
                </c:pt>
                <c:pt idx="1229" formatCode="0.0000000">
                  <c:v>6.43938322000374</c:v>
                </c:pt>
                <c:pt idx="1230" formatCode="0.0000000">
                  <c:v>6.43938322000374</c:v>
                </c:pt>
                <c:pt idx="1231" formatCode="0.0000000">
                  <c:v>6.43938322000374</c:v>
                </c:pt>
                <c:pt idx="1232" formatCode="0.0000000">
                  <c:v>6.43938322000374</c:v>
                </c:pt>
                <c:pt idx="1233" formatCode="0.0000000">
                  <c:v>6.43938322000374</c:v>
                </c:pt>
                <c:pt idx="1234" formatCode="0.0000000">
                  <c:v>6.43938322000374</c:v>
                </c:pt>
                <c:pt idx="1235" formatCode="0.0000000">
                  <c:v>6.43938322000374</c:v>
                </c:pt>
                <c:pt idx="1236" formatCode="0.0000000">
                  <c:v>6.43938322000374</c:v>
                </c:pt>
                <c:pt idx="1237" formatCode="0.0000000">
                  <c:v>6.43938322000374</c:v>
                </c:pt>
                <c:pt idx="1238" formatCode="0.0000000">
                  <c:v>6.43938322000374</c:v>
                </c:pt>
                <c:pt idx="1239" formatCode="0.0000000">
                  <c:v>6.43938322000374</c:v>
                </c:pt>
                <c:pt idx="1240" formatCode="0.0000000">
                  <c:v>6.43938322000374</c:v>
                </c:pt>
                <c:pt idx="1241" formatCode="0.0000000">
                  <c:v>6.43938322000374</c:v>
                </c:pt>
                <c:pt idx="1242" formatCode="0.0000000">
                  <c:v>6.43938322000374</c:v>
                </c:pt>
                <c:pt idx="1243" formatCode="0.0000000">
                  <c:v>6.43938322000374</c:v>
                </c:pt>
                <c:pt idx="1244" formatCode="0.0000000">
                  <c:v>6.43938322000374</c:v>
                </c:pt>
                <c:pt idx="1245" formatCode="0.0000000">
                  <c:v>6.43938322000374</c:v>
                </c:pt>
                <c:pt idx="1246" formatCode="0.0000000">
                  <c:v>6.43938322000374</c:v>
                </c:pt>
                <c:pt idx="1247" formatCode="0.0000000">
                  <c:v>6.43938322000374</c:v>
                </c:pt>
                <c:pt idx="1248" formatCode="0.0000000">
                  <c:v>6.43938322000374</c:v>
                </c:pt>
                <c:pt idx="1249" formatCode="0.0000000">
                  <c:v>6.43938322000374</c:v>
                </c:pt>
                <c:pt idx="1250" formatCode="0.0000000">
                  <c:v>6.43938322000374</c:v>
                </c:pt>
                <c:pt idx="1251" formatCode="0.0000000">
                  <c:v>6.43938322000374</c:v>
                </c:pt>
                <c:pt idx="1252" formatCode="0.0000000">
                  <c:v>6.43938322000374</c:v>
                </c:pt>
                <c:pt idx="1253" formatCode="0.0000000">
                  <c:v>6.43938322000374</c:v>
                </c:pt>
                <c:pt idx="1254" formatCode="0.0000000">
                  <c:v>6.43938322000374</c:v>
                </c:pt>
                <c:pt idx="1255" formatCode="0.0000000">
                  <c:v>6.43938322000374</c:v>
                </c:pt>
                <c:pt idx="1256" formatCode="0.0000000">
                  <c:v>6.43938322000374</c:v>
                </c:pt>
                <c:pt idx="1257" formatCode="0.0000000">
                  <c:v>6.43938322000374</c:v>
                </c:pt>
                <c:pt idx="1258" formatCode="0.0000000">
                  <c:v>6.43938322000374</c:v>
                </c:pt>
                <c:pt idx="1259" formatCode="0.0000000">
                  <c:v>6.43938322000374</c:v>
                </c:pt>
                <c:pt idx="1260" formatCode="0.0000000">
                  <c:v>6.43938322000374</c:v>
                </c:pt>
                <c:pt idx="1261" formatCode="0.0000000">
                  <c:v>6.43938322000374</c:v>
                </c:pt>
                <c:pt idx="1262" formatCode="0.0000000">
                  <c:v>6.43938322000374</c:v>
                </c:pt>
                <c:pt idx="1263" formatCode="0.0000000">
                  <c:v>6.43938322000374</c:v>
                </c:pt>
                <c:pt idx="1264" formatCode="0.0000000">
                  <c:v>6.43938322000374</c:v>
                </c:pt>
                <c:pt idx="1265" formatCode="0.0000000">
                  <c:v>6.43938322000374</c:v>
                </c:pt>
                <c:pt idx="1266" formatCode="0.0000000">
                  <c:v>6.43938322000374</c:v>
                </c:pt>
                <c:pt idx="1267" formatCode="0.0000000">
                  <c:v>6.43938322000374</c:v>
                </c:pt>
                <c:pt idx="1268" formatCode="0.0000000">
                  <c:v>6.43938322000374</c:v>
                </c:pt>
                <c:pt idx="1269" formatCode="0.0000000">
                  <c:v>6.43938322000374</c:v>
                </c:pt>
                <c:pt idx="1270" formatCode="0.0000000">
                  <c:v>6.43938322000374</c:v>
                </c:pt>
                <c:pt idx="1271" formatCode="0.0000000">
                  <c:v>6.43938322000374</c:v>
                </c:pt>
                <c:pt idx="1272" formatCode="0.0000000">
                  <c:v>6.43938322000374</c:v>
                </c:pt>
                <c:pt idx="1273" formatCode="0.0000000">
                  <c:v>6.43938322000374</c:v>
                </c:pt>
                <c:pt idx="1274" formatCode="0.0000000">
                  <c:v>6.43938322000374</c:v>
                </c:pt>
                <c:pt idx="1275" formatCode="0.0000000">
                  <c:v>6.4802572334506499</c:v>
                </c:pt>
                <c:pt idx="1276" formatCode="0.0000000">
                  <c:v>6.4802572334506499</c:v>
                </c:pt>
                <c:pt idx="1277" formatCode="0.0000000">
                  <c:v>6.4802572334506499</c:v>
                </c:pt>
                <c:pt idx="1278" formatCode="0.0000000">
                  <c:v>6.4802572334506499</c:v>
                </c:pt>
                <c:pt idx="1279" formatCode="0.0000000">
                  <c:v>6.4802572334506499</c:v>
                </c:pt>
                <c:pt idx="1280" formatCode="0.0000000">
                  <c:v>6.4802572334506499</c:v>
                </c:pt>
                <c:pt idx="1281" formatCode="0.0000000">
                  <c:v>6.4802572334506499</c:v>
                </c:pt>
                <c:pt idx="1282" formatCode="0.0000000">
                  <c:v>6.4802572334506499</c:v>
                </c:pt>
                <c:pt idx="1283" formatCode="0.0000000">
                  <c:v>6.4802572334506499</c:v>
                </c:pt>
                <c:pt idx="1284" formatCode="0.0000000">
                  <c:v>6.4802572334506499</c:v>
                </c:pt>
                <c:pt idx="1285" formatCode="0.0000000">
                  <c:v>6.4802572334506499</c:v>
                </c:pt>
                <c:pt idx="1286" formatCode="0.0000000">
                  <c:v>6.4802572334506499</c:v>
                </c:pt>
                <c:pt idx="1287" formatCode="0.0000000">
                  <c:v>6.4802572334506499</c:v>
                </c:pt>
                <c:pt idx="1288" formatCode="0.0000000">
                  <c:v>6.4802572334506499</c:v>
                </c:pt>
                <c:pt idx="1289" formatCode="0.0000000">
                  <c:v>6.4802572334506499</c:v>
                </c:pt>
                <c:pt idx="1290" formatCode="0.0000000">
                  <c:v>6.4802572334506499</c:v>
                </c:pt>
                <c:pt idx="1291" formatCode="0.0000000">
                  <c:v>6.4802572334506499</c:v>
                </c:pt>
                <c:pt idx="1292" formatCode="0.0000000">
                  <c:v>6.4802572334506499</c:v>
                </c:pt>
                <c:pt idx="1293" formatCode="0.0000000">
                  <c:v>6.4802572334506499</c:v>
                </c:pt>
                <c:pt idx="1294" formatCode="0.0000000">
                  <c:v>6.4802572334506499</c:v>
                </c:pt>
                <c:pt idx="1295" formatCode="0.0000000">
                  <c:v>6.4802572334506499</c:v>
                </c:pt>
                <c:pt idx="1296" formatCode="0.0000000">
                  <c:v>6.4802572334506499</c:v>
                </c:pt>
                <c:pt idx="1297" formatCode="0.0000000">
                  <c:v>6.4802572334506499</c:v>
                </c:pt>
                <c:pt idx="1298" formatCode="0.0000000">
                  <c:v>6.4802572334506499</c:v>
                </c:pt>
                <c:pt idx="1299" formatCode="0.0000000">
                  <c:v>6.4802572334506499</c:v>
                </c:pt>
                <c:pt idx="1300" formatCode="0.0000000">
                  <c:v>6.4802572334506499</c:v>
                </c:pt>
                <c:pt idx="1301" formatCode="0.0000000">
                  <c:v>6.4802572334506499</c:v>
                </c:pt>
                <c:pt idx="1302" formatCode="0.0000000">
                  <c:v>6.4802572334506499</c:v>
                </c:pt>
                <c:pt idx="1303" formatCode="0.0000000">
                  <c:v>6.4802572334506499</c:v>
                </c:pt>
                <c:pt idx="1304" formatCode="0.0000000">
                  <c:v>6.4802572334506499</c:v>
                </c:pt>
                <c:pt idx="1305" formatCode="0.0000000">
                  <c:v>6.4802572334506499</c:v>
                </c:pt>
                <c:pt idx="1306" formatCode="0.0000000">
                  <c:v>6.4802572334506499</c:v>
                </c:pt>
                <c:pt idx="1307" formatCode="0.0000000">
                  <c:v>6.4802572334506499</c:v>
                </c:pt>
                <c:pt idx="1308" formatCode="0.0000000">
                  <c:v>6.4802572334506499</c:v>
                </c:pt>
                <c:pt idx="1309" formatCode="0.0000000">
                  <c:v>6.4802572334506499</c:v>
                </c:pt>
                <c:pt idx="1310" formatCode="0.0000000">
                  <c:v>6.4802572334506499</c:v>
                </c:pt>
                <c:pt idx="1311" formatCode="0.0000000">
                  <c:v>6.4802572334506499</c:v>
                </c:pt>
                <c:pt idx="1312" formatCode="0.0000000">
                  <c:v>6.4802572334506499</c:v>
                </c:pt>
                <c:pt idx="1313" formatCode="0.0000000">
                  <c:v>6.4802572334506499</c:v>
                </c:pt>
                <c:pt idx="1314" formatCode="0.0000000">
                  <c:v>6.4802572334506499</c:v>
                </c:pt>
                <c:pt idx="1315" formatCode="0.0000000">
                  <c:v>6.4802572334506499</c:v>
                </c:pt>
                <c:pt idx="1316" formatCode="0.0000000">
                  <c:v>6.4802572334506499</c:v>
                </c:pt>
                <c:pt idx="1317" formatCode="0.0000000">
                  <c:v>6.4802572334506499</c:v>
                </c:pt>
                <c:pt idx="1318" formatCode="0.0000000">
                  <c:v>6.4802572334506499</c:v>
                </c:pt>
                <c:pt idx="1319" formatCode="0.0000000">
                  <c:v>6.4802572334506499</c:v>
                </c:pt>
                <c:pt idx="1320" formatCode="0.0000000">
                  <c:v>6.4802572334506499</c:v>
                </c:pt>
                <c:pt idx="1321" formatCode="0.0000000">
                  <c:v>6.4802572334506499</c:v>
                </c:pt>
                <c:pt idx="1322" formatCode="0.0000000">
                  <c:v>6.4802572334506499</c:v>
                </c:pt>
                <c:pt idx="1323" formatCode="0.0000000">
                  <c:v>6.4802572334506499</c:v>
                </c:pt>
                <c:pt idx="1324" formatCode="0.0000000">
                  <c:v>6.4802572334506499</c:v>
                </c:pt>
                <c:pt idx="1325" formatCode="0.0000000">
                  <c:v>6.4802572334506499</c:v>
                </c:pt>
                <c:pt idx="1326" formatCode="0.0000000">
                  <c:v>6.4802572334506499</c:v>
                </c:pt>
                <c:pt idx="1327" formatCode="0.0000000">
                  <c:v>6.4802572334506499</c:v>
                </c:pt>
                <c:pt idx="1328" formatCode="0.0000000">
                  <c:v>6.4802572334506499</c:v>
                </c:pt>
                <c:pt idx="1329" formatCode="0.0000000">
                  <c:v>6.4802572334506499</c:v>
                </c:pt>
                <c:pt idx="1330" formatCode="0.0000000">
                  <c:v>6.4802572334506499</c:v>
                </c:pt>
                <c:pt idx="1331" formatCode="0.0000000">
                  <c:v>6.4802572334506499</c:v>
                </c:pt>
                <c:pt idx="1332" formatCode="0.0000000">
                  <c:v>6.4802572334506499</c:v>
                </c:pt>
                <c:pt idx="1333" formatCode="0.0000000">
                  <c:v>6.4802572334506499</c:v>
                </c:pt>
                <c:pt idx="1334" formatCode="0.0000000">
                  <c:v>6.4802572334506499</c:v>
                </c:pt>
                <c:pt idx="1335" formatCode="0.0000000">
                  <c:v>6.4802572334506499</c:v>
                </c:pt>
                <c:pt idx="1336" formatCode="0.0000000">
                  <c:v>6.4802572334506499</c:v>
                </c:pt>
                <c:pt idx="1337" formatCode="0.0000000">
                  <c:v>6.4802572334506499</c:v>
                </c:pt>
                <c:pt idx="1338" formatCode="0.0000000">
                  <c:v>6.4802572334506499</c:v>
                </c:pt>
                <c:pt idx="1339" formatCode="0.0000000">
                  <c:v>6.4802572334506499</c:v>
                </c:pt>
                <c:pt idx="1340" formatCode="0.0000000">
                  <c:v>6.4802572334506499</c:v>
                </c:pt>
                <c:pt idx="1341" formatCode="0.0000000">
                  <c:v>6.4802572334506499</c:v>
                </c:pt>
                <c:pt idx="1342" formatCode="0.0000000">
                  <c:v>6.4802572334506499</c:v>
                </c:pt>
                <c:pt idx="1343" formatCode="0.0000000">
                  <c:v>6.4802572334506499</c:v>
                </c:pt>
                <c:pt idx="1344" formatCode="0.0000000">
                  <c:v>6.4802572334506499</c:v>
                </c:pt>
                <c:pt idx="1345" formatCode="0.0000000">
                  <c:v>6.4802572334506499</c:v>
                </c:pt>
                <c:pt idx="1346" formatCode="0.0000000">
                  <c:v>6.4802572334506499</c:v>
                </c:pt>
                <c:pt idx="1347" formatCode="0.0000000">
                  <c:v>6.4802572334506499</c:v>
                </c:pt>
                <c:pt idx="1348" formatCode="0.0000000">
                  <c:v>6.4802572334506499</c:v>
                </c:pt>
                <c:pt idx="1349" formatCode="0.0000000">
                  <c:v>6.4802572334506499</c:v>
                </c:pt>
                <c:pt idx="1350" formatCode="0.0000000">
                  <c:v>6.4802572334506499</c:v>
                </c:pt>
                <c:pt idx="1351" formatCode="0.0000000">
                  <c:v>6.4802572334506499</c:v>
                </c:pt>
                <c:pt idx="1352" formatCode="0.0000000">
                  <c:v>6.4802572334506499</c:v>
                </c:pt>
                <c:pt idx="1353" formatCode="0.0000000">
                  <c:v>6.4802572334506499</c:v>
                </c:pt>
                <c:pt idx="1354" formatCode="0.0000000">
                  <c:v>6.4802572334506499</c:v>
                </c:pt>
                <c:pt idx="1355" formatCode="0.0000000">
                  <c:v>6.4802572334506499</c:v>
                </c:pt>
                <c:pt idx="1356" formatCode="0.0000000">
                  <c:v>6.4802572334506499</c:v>
                </c:pt>
                <c:pt idx="1357" formatCode="0.0000000">
                  <c:v>6.4802572334506499</c:v>
                </c:pt>
                <c:pt idx="1358" formatCode="0.0000000">
                  <c:v>6.4802572334506499</c:v>
                </c:pt>
                <c:pt idx="1359" formatCode="0.0000000">
                  <c:v>6.4802572334506499</c:v>
                </c:pt>
                <c:pt idx="1360" formatCode="0.0000000">
                  <c:v>6.4802572334506499</c:v>
                </c:pt>
                <c:pt idx="1361" formatCode="0.0000000">
                  <c:v>6.4802572334506499</c:v>
                </c:pt>
                <c:pt idx="1362" formatCode="0.0000000">
                  <c:v>6.4802572334506499</c:v>
                </c:pt>
                <c:pt idx="1363" formatCode="0.0000000">
                  <c:v>6.4802572334506499</c:v>
                </c:pt>
                <c:pt idx="1364" formatCode="0.0000000">
                  <c:v>6.4802572334506499</c:v>
                </c:pt>
                <c:pt idx="1365" formatCode="0.0000000">
                  <c:v>6.4802572334506499</c:v>
                </c:pt>
                <c:pt idx="1366" formatCode="0.0000000">
                  <c:v>6.4802572334506499</c:v>
                </c:pt>
                <c:pt idx="1367" formatCode="0.0000000">
                  <c:v>6.4802572334506499</c:v>
                </c:pt>
                <c:pt idx="1368" formatCode="0.0000000">
                  <c:v>6.4802572334506499</c:v>
                </c:pt>
                <c:pt idx="1369" formatCode="0.0000000">
                  <c:v>6.4802572334506499</c:v>
                </c:pt>
                <c:pt idx="1370" formatCode="0.0000000">
                  <c:v>6.4802572334506499</c:v>
                </c:pt>
                <c:pt idx="1371" formatCode="0.0000000">
                  <c:v>6.4802572334506499</c:v>
                </c:pt>
                <c:pt idx="1372" formatCode="0.0000000">
                  <c:v>6.4802572334506499</c:v>
                </c:pt>
                <c:pt idx="1373" formatCode="0.0000000">
                  <c:v>6.4802572334506499</c:v>
                </c:pt>
                <c:pt idx="1374" formatCode="0.0000000">
                  <c:v>6.4802572334506499</c:v>
                </c:pt>
                <c:pt idx="1375" formatCode="0.0000000">
                  <c:v>6.4802572334506499</c:v>
                </c:pt>
                <c:pt idx="1376" formatCode="0.0000000">
                  <c:v>6.4802572334506499</c:v>
                </c:pt>
                <c:pt idx="1377" formatCode="0.0000000">
                  <c:v>6.4802572334506499</c:v>
                </c:pt>
                <c:pt idx="1378" formatCode="0.0000000">
                  <c:v>6.4802572334506499</c:v>
                </c:pt>
                <c:pt idx="1379" formatCode="0.0000000">
                  <c:v>6.4802572334506499</c:v>
                </c:pt>
                <c:pt idx="1380" formatCode="0.0000000">
                  <c:v>6.4802572334506499</c:v>
                </c:pt>
                <c:pt idx="1381" formatCode="0.0000000">
                  <c:v>6.4802572334506499</c:v>
                </c:pt>
                <c:pt idx="1382" formatCode="0.0000000">
                  <c:v>6.4802572334506499</c:v>
                </c:pt>
                <c:pt idx="1383" formatCode="0.0000000">
                  <c:v>6.4802572334506499</c:v>
                </c:pt>
                <c:pt idx="1384" formatCode="0.0000000">
                  <c:v>6.4802572334506499</c:v>
                </c:pt>
                <c:pt idx="1385" formatCode="0.0000000">
                  <c:v>6.4802572334506499</c:v>
                </c:pt>
                <c:pt idx="1386" formatCode="0.0000000">
                  <c:v>6.4802572334506499</c:v>
                </c:pt>
                <c:pt idx="1387" formatCode="0.0000000">
                  <c:v>6.4802572334506499</c:v>
                </c:pt>
                <c:pt idx="1388" formatCode="0.0000000">
                  <c:v>6.4802572334506499</c:v>
                </c:pt>
                <c:pt idx="1389" formatCode="0.0000000">
                  <c:v>6.4802572334506499</c:v>
                </c:pt>
                <c:pt idx="1390" formatCode="0.0000000">
                  <c:v>6.4802572334506499</c:v>
                </c:pt>
                <c:pt idx="1391" formatCode="0.0000000">
                  <c:v>6.4802572334506499</c:v>
                </c:pt>
                <c:pt idx="1392" formatCode="0.0000000">
                  <c:v>6.4802572334506499</c:v>
                </c:pt>
                <c:pt idx="1393" formatCode="0.0000000">
                  <c:v>6.4802572334506499</c:v>
                </c:pt>
                <c:pt idx="1394" formatCode="0.0000000">
                  <c:v>6.4802572334506499</c:v>
                </c:pt>
                <c:pt idx="1395" formatCode="0.0000000">
                  <c:v>6.4802572334506499</c:v>
                </c:pt>
                <c:pt idx="1396" formatCode="0.0000000">
                  <c:v>6.4802572334506499</c:v>
                </c:pt>
                <c:pt idx="1397" formatCode="0.0000000">
                  <c:v>6.4802572334506499</c:v>
                </c:pt>
                <c:pt idx="1398" formatCode="0.0000000">
                  <c:v>6.4802572334506499</c:v>
                </c:pt>
                <c:pt idx="1399" formatCode="0.0000000">
                  <c:v>6.4802572334506499</c:v>
                </c:pt>
                <c:pt idx="1400" formatCode="0.0000000">
                  <c:v>6.4802572334506499</c:v>
                </c:pt>
                <c:pt idx="1401" formatCode="0.0000000">
                  <c:v>6.4802572334506499</c:v>
                </c:pt>
                <c:pt idx="1402" formatCode="0.0000000">
                  <c:v>6.4802572334506499</c:v>
                </c:pt>
                <c:pt idx="1403" formatCode="0.0000000">
                  <c:v>6.4802572334506499</c:v>
                </c:pt>
                <c:pt idx="1404" formatCode="0.0000000">
                  <c:v>6.4802572334506499</c:v>
                </c:pt>
                <c:pt idx="1405" formatCode="0.0000000">
                  <c:v>6.4802572334506499</c:v>
                </c:pt>
                <c:pt idx="1406" formatCode="0.0000000">
                  <c:v>6.4802572334506499</c:v>
                </c:pt>
                <c:pt idx="1407" formatCode="0.0000000">
                  <c:v>6.4802572334506499</c:v>
                </c:pt>
                <c:pt idx="1408" formatCode="0.0000000">
                  <c:v>6.4802572334506499</c:v>
                </c:pt>
                <c:pt idx="1409" formatCode="0.0000000">
                  <c:v>6.4802572334506499</c:v>
                </c:pt>
                <c:pt idx="1410" formatCode="0.0000000">
                  <c:v>6.4802572334506499</c:v>
                </c:pt>
                <c:pt idx="1411" formatCode="0.0000000">
                  <c:v>6.4802572334506499</c:v>
                </c:pt>
                <c:pt idx="1412" formatCode="0.0000000">
                  <c:v>6.4802572334506499</c:v>
                </c:pt>
                <c:pt idx="1413" formatCode="0.0000000">
                  <c:v>6.4802572334506499</c:v>
                </c:pt>
                <c:pt idx="1414" formatCode="0.0000000">
                  <c:v>6.4802572334506499</c:v>
                </c:pt>
                <c:pt idx="1415" formatCode="0.0000000">
                  <c:v>6.4802572334506499</c:v>
                </c:pt>
                <c:pt idx="1416" formatCode="0.0000000">
                  <c:v>6.4802572334506499</c:v>
                </c:pt>
                <c:pt idx="1417" formatCode="0.0000000">
                  <c:v>6.4802572334506499</c:v>
                </c:pt>
                <c:pt idx="1418" formatCode="0.0000000">
                  <c:v>6.4802572334506499</c:v>
                </c:pt>
                <c:pt idx="1419" formatCode="0.0000000">
                  <c:v>6.4802572334506499</c:v>
                </c:pt>
                <c:pt idx="1420" formatCode="0.0000000">
                  <c:v>6.4802572334506499</c:v>
                </c:pt>
                <c:pt idx="1421" formatCode="0.0000000">
                  <c:v>6.4802572334506499</c:v>
                </c:pt>
                <c:pt idx="1422" formatCode="0.0000000">
                  <c:v>6.4802572334506499</c:v>
                </c:pt>
                <c:pt idx="1423" formatCode="0.0000000">
                  <c:v>6.4802572334506499</c:v>
                </c:pt>
                <c:pt idx="1424" formatCode="0.0000000">
                  <c:v>6.4802572334506499</c:v>
                </c:pt>
                <c:pt idx="1425" formatCode="0.0000000">
                  <c:v>6.4802572334506499</c:v>
                </c:pt>
                <c:pt idx="1426" formatCode="0.0000000">
                  <c:v>6.4802572334506499</c:v>
                </c:pt>
                <c:pt idx="1427" formatCode="0.0000000">
                  <c:v>6.4802572334506499</c:v>
                </c:pt>
                <c:pt idx="1428" formatCode="0.0000000">
                  <c:v>6.4802572334506499</c:v>
                </c:pt>
                <c:pt idx="1429" formatCode="0.0000000">
                  <c:v>6.4802572334506499</c:v>
                </c:pt>
                <c:pt idx="1430" formatCode="0.0000000">
                  <c:v>6.4802572334506499</c:v>
                </c:pt>
                <c:pt idx="1431" formatCode="0.0000000">
                  <c:v>6.4802572334506499</c:v>
                </c:pt>
                <c:pt idx="1432" formatCode="0.0000000">
                  <c:v>6.4802572334506499</c:v>
                </c:pt>
                <c:pt idx="1433" formatCode="0.0000000">
                  <c:v>6.4802572334506499</c:v>
                </c:pt>
                <c:pt idx="1434" formatCode="0.0000000">
                  <c:v>6.4802572334506499</c:v>
                </c:pt>
                <c:pt idx="1435" formatCode="0.0000000">
                  <c:v>6.4802572334506499</c:v>
                </c:pt>
                <c:pt idx="1436" formatCode="0.0000000">
                  <c:v>6.4802572334506499</c:v>
                </c:pt>
                <c:pt idx="1437" formatCode="0.0000000">
                  <c:v>6.4802572334506499</c:v>
                </c:pt>
                <c:pt idx="1438" formatCode="0.0000000">
                  <c:v>6.4802572334506499</c:v>
                </c:pt>
                <c:pt idx="1439" formatCode="0.0000000">
                  <c:v>6.4802572334506499</c:v>
                </c:pt>
                <c:pt idx="1440" formatCode="0.0000000">
                  <c:v>6.4802572334506499</c:v>
                </c:pt>
                <c:pt idx="1441" formatCode="0.0000000">
                  <c:v>6.4802572334506499</c:v>
                </c:pt>
                <c:pt idx="1442" formatCode="0.0000000">
                  <c:v>6.4802572334506499</c:v>
                </c:pt>
                <c:pt idx="1443" formatCode="0.0000000">
                  <c:v>6.4802572334506499</c:v>
                </c:pt>
                <c:pt idx="1444" formatCode="0.0000000">
                  <c:v>6.4802572334506499</c:v>
                </c:pt>
                <c:pt idx="1445" formatCode="0.0000000">
                  <c:v>6.4802572334506499</c:v>
                </c:pt>
                <c:pt idx="1446" formatCode="0.0000000">
                  <c:v>6.4802572334506499</c:v>
                </c:pt>
                <c:pt idx="1447" formatCode="0.0000000">
                  <c:v>6.4802572334506499</c:v>
                </c:pt>
                <c:pt idx="1448" formatCode="0.0000000">
                  <c:v>6.4802572334506499</c:v>
                </c:pt>
                <c:pt idx="1449" formatCode="0.0000000">
                  <c:v>6.4802572334506499</c:v>
                </c:pt>
                <c:pt idx="1450" formatCode="0.0000000">
                  <c:v>6.4802572334506499</c:v>
                </c:pt>
                <c:pt idx="1451" formatCode="0.0000000">
                  <c:v>6.4802572334506499</c:v>
                </c:pt>
                <c:pt idx="1452" formatCode="0.0000000">
                  <c:v>6.4802572334506499</c:v>
                </c:pt>
                <c:pt idx="1453" formatCode="0.0000000">
                  <c:v>6.4802572334506499</c:v>
                </c:pt>
                <c:pt idx="1454" formatCode="0.0000000">
                  <c:v>6.4802572334506499</c:v>
                </c:pt>
                <c:pt idx="1455" formatCode="0.0000000">
                  <c:v>6.4802572334506499</c:v>
                </c:pt>
                <c:pt idx="1456" formatCode="0.0000000">
                  <c:v>6.4802572334506499</c:v>
                </c:pt>
                <c:pt idx="1457" formatCode="0.0000000">
                  <c:v>6.4802572334506499</c:v>
                </c:pt>
                <c:pt idx="1458" formatCode="0.0000000">
                  <c:v>6.4802572334506499</c:v>
                </c:pt>
                <c:pt idx="1459" formatCode="0.0000000">
                  <c:v>6.4802572334506499</c:v>
                </c:pt>
                <c:pt idx="1460" formatCode="0.0000000">
                  <c:v>6.4802572334506499</c:v>
                </c:pt>
                <c:pt idx="1461" formatCode="0.0000000">
                  <c:v>6.4802572334506499</c:v>
                </c:pt>
                <c:pt idx="1462" formatCode="0.0000000">
                  <c:v>6.4802572334506499</c:v>
                </c:pt>
                <c:pt idx="1463" formatCode="0.0000000">
                  <c:v>6.4802572334506499</c:v>
                </c:pt>
                <c:pt idx="1464" formatCode="0.0000000">
                  <c:v>6.4802572334506499</c:v>
                </c:pt>
                <c:pt idx="1465" formatCode="0.0000000">
                  <c:v>6.4802572334506499</c:v>
                </c:pt>
                <c:pt idx="1466" formatCode="0.0000000">
                  <c:v>6.4802572334506499</c:v>
                </c:pt>
                <c:pt idx="1467" formatCode="0.0000000">
                  <c:v>6.4802572334506499</c:v>
                </c:pt>
                <c:pt idx="1468" formatCode="0.0000000">
                  <c:v>6.4802572334506499</c:v>
                </c:pt>
                <c:pt idx="1469" formatCode="0.0000000">
                  <c:v>6.4802572334506499</c:v>
                </c:pt>
                <c:pt idx="1470" formatCode="0.0000000">
                  <c:v>6.4802572334506499</c:v>
                </c:pt>
                <c:pt idx="1471" formatCode="0.0000000">
                  <c:v>6.4802572334506499</c:v>
                </c:pt>
                <c:pt idx="1472" formatCode="0.0000000">
                  <c:v>6.4802572334506499</c:v>
                </c:pt>
                <c:pt idx="1473" formatCode="0.0000000">
                  <c:v>6.4802572334506499</c:v>
                </c:pt>
                <c:pt idx="1474" formatCode="0.0000000">
                  <c:v>6.4802572334506499</c:v>
                </c:pt>
                <c:pt idx="1475" formatCode="0.0000000">
                  <c:v>6.4802572334506499</c:v>
                </c:pt>
                <c:pt idx="1476" formatCode="0.0000000">
                  <c:v>6.4802572334506499</c:v>
                </c:pt>
                <c:pt idx="1477" formatCode="0.0000000">
                  <c:v>6.4802572334506499</c:v>
                </c:pt>
                <c:pt idx="1478" formatCode="0.0000000">
                  <c:v>6.4802572334506499</c:v>
                </c:pt>
                <c:pt idx="1479" formatCode="0.0000000">
                  <c:v>6.4802572334506499</c:v>
                </c:pt>
                <c:pt idx="1480" formatCode="0.0000000">
                  <c:v>6.4802572334506499</c:v>
                </c:pt>
                <c:pt idx="1481" formatCode="0.0000000">
                  <c:v>6.4802572334506499</c:v>
                </c:pt>
                <c:pt idx="1482" formatCode="0.0000000">
                  <c:v>6.4802572334506499</c:v>
                </c:pt>
                <c:pt idx="1483" formatCode="0.0000000">
                  <c:v>6.4802572334506499</c:v>
                </c:pt>
                <c:pt idx="1484" formatCode="0.0000000">
                  <c:v>6.4802572334506499</c:v>
                </c:pt>
                <c:pt idx="1485" formatCode="0.0000000">
                  <c:v>6.4802572334506499</c:v>
                </c:pt>
                <c:pt idx="1486" formatCode="0.0000000">
                  <c:v>6.4802572334506499</c:v>
                </c:pt>
                <c:pt idx="1487" formatCode="0.0000000">
                  <c:v>6.4802572334506499</c:v>
                </c:pt>
                <c:pt idx="1488" formatCode="0.0000000">
                  <c:v>6.4802572334506499</c:v>
                </c:pt>
                <c:pt idx="1489" formatCode="0.0000000">
                  <c:v>6.4802572334506499</c:v>
                </c:pt>
                <c:pt idx="1490" formatCode="0.0000000">
                  <c:v>6.4802572334506499</c:v>
                </c:pt>
                <c:pt idx="1491" formatCode="0.0000000">
                  <c:v>6.4802572334506499</c:v>
                </c:pt>
                <c:pt idx="1492" formatCode="0.0000000">
                  <c:v>6.4802572334506499</c:v>
                </c:pt>
                <c:pt idx="1493" formatCode="0.0000000">
                  <c:v>6.4802572334506499</c:v>
                </c:pt>
                <c:pt idx="1494" formatCode="0.0000000">
                  <c:v>6.4802572334506499</c:v>
                </c:pt>
                <c:pt idx="1495" formatCode="0.0000000">
                  <c:v>6.4802572334506499</c:v>
                </c:pt>
                <c:pt idx="1496" formatCode="0.0000000">
                  <c:v>6.4802572334506499</c:v>
                </c:pt>
                <c:pt idx="1497" formatCode="0.0000000">
                  <c:v>6.4802572334506499</c:v>
                </c:pt>
                <c:pt idx="1498" formatCode="0.0000000">
                  <c:v>6.4802572334506499</c:v>
                </c:pt>
                <c:pt idx="1499" formatCode="0.0000000">
                  <c:v>6.4802572334506499</c:v>
                </c:pt>
                <c:pt idx="1500" formatCode="0.0000000">
                  <c:v>6.4802572334506499</c:v>
                </c:pt>
                <c:pt idx="1501" formatCode="0.0000000">
                  <c:v>6.4802572334506499</c:v>
                </c:pt>
                <c:pt idx="1502" formatCode="0.0000000">
                  <c:v>6.4802572334506499</c:v>
                </c:pt>
                <c:pt idx="1503" formatCode="0.0000000">
                  <c:v>6.4802572334506499</c:v>
                </c:pt>
                <c:pt idx="1504" formatCode="0.0000000">
                  <c:v>6.4802572334506499</c:v>
                </c:pt>
                <c:pt idx="1505" formatCode="0.0000000">
                  <c:v>6.4802572334506499</c:v>
                </c:pt>
                <c:pt idx="1506" formatCode="0.0000000">
                  <c:v>6.4802572334506499</c:v>
                </c:pt>
                <c:pt idx="1507" formatCode="0.0000000">
                  <c:v>6.4802572334506499</c:v>
                </c:pt>
                <c:pt idx="1508" formatCode="0.0000000">
                  <c:v>6.4802572334506499</c:v>
                </c:pt>
                <c:pt idx="1509" formatCode="0.0000000">
                  <c:v>6.4802572334506499</c:v>
                </c:pt>
                <c:pt idx="1510" formatCode="0.0000000">
                  <c:v>6.4802572334506499</c:v>
                </c:pt>
                <c:pt idx="1511" formatCode="0.0000000">
                  <c:v>6.4802572334506499</c:v>
                </c:pt>
                <c:pt idx="1512" formatCode="0.0000000">
                  <c:v>6.4802572334506499</c:v>
                </c:pt>
                <c:pt idx="1513" formatCode="0.0000000">
                  <c:v>6.4802572334506499</c:v>
                </c:pt>
                <c:pt idx="1514" formatCode="0.0000000">
                  <c:v>6.4802572334506499</c:v>
                </c:pt>
                <c:pt idx="1515" formatCode="0.0000000">
                  <c:v>6.4802572334506499</c:v>
                </c:pt>
                <c:pt idx="1516" formatCode="0.0000000">
                  <c:v>6.4802572334506499</c:v>
                </c:pt>
                <c:pt idx="1517" formatCode="0.0000000">
                  <c:v>6.4802572334506499</c:v>
                </c:pt>
                <c:pt idx="1518" formatCode="0.0000000">
                  <c:v>6.4802572334506499</c:v>
                </c:pt>
                <c:pt idx="1519" formatCode="0.0000000">
                  <c:v>6.4802572334506499</c:v>
                </c:pt>
                <c:pt idx="1520" formatCode="0.0000000">
                  <c:v>6.4802572334506499</c:v>
                </c:pt>
                <c:pt idx="1521" formatCode="0.0000000">
                  <c:v>6.4802572334506499</c:v>
                </c:pt>
                <c:pt idx="1522" formatCode="0.0000000">
                  <c:v>6.4802572334506499</c:v>
                </c:pt>
                <c:pt idx="1523" formatCode="0.0000000">
                  <c:v>6.4802572334506499</c:v>
                </c:pt>
                <c:pt idx="1524" formatCode="0.0000000">
                  <c:v>6.4802572334506499</c:v>
                </c:pt>
                <c:pt idx="1525" formatCode="0.0000000">
                  <c:v>6.4802572334506499</c:v>
                </c:pt>
                <c:pt idx="1526" formatCode="0.0000000">
                  <c:v>6.4802572334506499</c:v>
                </c:pt>
                <c:pt idx="1527" formatCode="0.0000000">
                  <c:v>6.4802572334506499</c:v>
                </c:pt>
                <c:pt idx="1528" formatCode="0.0000000">
                  <c:v>6.4802572334506499</c:v>
                </c:pt>
                <c:pt idx="1529" formatCode="0.0000000">
                  <c:v>6.4802572334506499</c:v>
                </c:pt>
                <c:pt idx="1530" formatCode="0.0000000">
                  <c:v>6.4802572334506499</c:v>
                </c:pt>
                <c:pt idx="1531" formatCode="0.0000000">
                  <c:v>6.4802572334506499</c:v>
                </c:pt>
                <c:pt idx="1532" formatCode="0.0000000">
                  <c:v>6.4802572334506499</c:v>
                </c:pt>
                <c:pt idx="1533" formatCode="0.0000000">
                  <c:v>6.4802572334506499</c:v>
                </c:pt>
                <c:pt idx="1534" formatCode="0.0000000">
                  <c:v>6.4802572334506499</c:v>
                </c:pt>
                <c:pt idx="1535" formatCode="0.0000000">
                  <c:v>6.4802572334506499</c:v>
                </c:pt>
                <c:pt idx="1536" formatCode="0.0000000">
                  <c:v>6.4802572334506499</c:v>
                </c:pt>
                <c:pt idx="1537" formatCode="0.0000000">
                  <c:v>6.4802572334506499</c:v>
                </c:pt>
                <c:pt idx="1538" formatCode="0.0000000">
                  <c:v>6.4802572334506499</c:v>
                </c:pt>
                <c:pt idx="1539" formatCode="0.0000000">
                  <c:v>6.4802572334506499</c:v>
                </c:pt>
                <c:pt idx="1540" formatCode="0.0000000">
                  <c:v>6.4802572334506499</c:v>
                </c:pt>
                <c:pt idx="1541" formatCode="0.0000000">
                  <c:v>6.4802572334506499</c:v>
                </c:pt>
                <c:pt idx="1542" formatCode="0.0000000">
                  <c:v>6.4802572334506499</c:v>
                </c:pt>
                <c:pt idx="1543" formatCode="0.0000000">
                  <c:v>6.5251323499413099</c:v>
                </c:pt>
                <c:pt idx="1544" formatCode="0.0000000">
                  <c:v>6.5251323499413099</c:v>
                </c:pt>
                <c:pt idx="1545" formatCode="0.0000000">
                  <c:v>6.5251323499413099</c:v>
                </c:pt>
                <c:pt idx="1546" formatCode="0.0000000">
                  <c:v>6.5251323499413099</c:v>
                </c:pt>
                <c:pt idx="1547" formatCode="0.0000000">
                  <c:v>6.5251323499413099</c:v>
                </c:pt>
                <c:pt idx="1548" formatCode="0.0000000">
                  <c:v>6.5251323499413099</c:v>
                </c:pt>
                <c:pt idx="1549" formatCode="0.0000000">
                  <c:v>6.5251323499413099</c:v>
                </c:pt>
                <c:pt idx="1550" formatCode="0.0000000">
                  <c:v>6.5251323499413099</c:v>
                </c:pt>
                <c:pt idx="1551" formatCode="0.0000000">
                  <c:v>6.5251323499413099</c:v>
                </c:pt>
                <c:pt idx="1552" formatCode="0.0000000">
                  <c:v>6.5251323499413099</c:v>
                </c:pt>
                <c:pt idx="1553" formatCode="0.0000000">
                  <c:v>6.5251323499413099</c:v>
                </c:pt>
                <c:pt idx="1554" formatCode="0.0000000">
                  <c:v>6.5251323499413099</c:v>
                </c:pt>
                <c:pt idx="1555" formatCode="0.0000000">
                  <c:v>6.5251323499413099</c:v>
                </c:pt>
                <c:pt idx="1556" formatCode="0.0000000">
                  <c:v>6.5251323499413099</c:v>
                </c:pt>
                <c:pt idx="1557" formatCode="0.0000000">
                  <c:v>6.5251323499413099</c:v>
                </c:pt>
                <c:pt idx="1558" formatCode="0.0000000">
                  <c:v>6.5251323499413099</c:v>
                </c:pt>
                <c:pt idx="1559" formatCode="0.0000000">
                  <c:v>6.5251323499413099</c:v>
                </c:pt>
                <c:pt idx="1560" formatCode="0.0000000">
                  <c:v>6.5251323499413099</c:v>
                </c:pt>
                <c:pt idx="1561" formatCode="0.0000000">
                  <c:v>6.5251323499413099</c:v>
                </c:pt>
                <c:pt idx="1562" formatCode="0.0000000">
                  <c:v>6.5251323499413099</c:v>
                </c:pt>
                <c:pt idx="1563" formatCode="0.0000000">
                  <c:v>6.5251323499413099</c:v>
                </c:pt>
                <c:pt idx="1564" formatCode="0.0000000">
                  <c:v>6.5251323499413099</c:v>
                </c:pt>
                <c:pt idx="1565" formatCode="0.0000000">
                  <c:v>6.5251323499413099</c:v>
                </c:pt>
                <c:pt idx="1566" formatCode="0.0000000">
                  <c:v>6.5251323499413099</c:v>
                </c:pt>
                <c:pt idx="1567" formatCode="0.0000000">
                  <c:v>6.5251323499413099</c:v>
                </c:pt>
                <c:pt idx="1568" formatCode="0.0000000">
                  <c:v>6.5251323499413099</c:v>
                </c:pt>
                <c:pt idx="1569" formatCode="0.0000000">
                  <c:v>6.5251323499413099</c:v>
                </c:pt>
                <c:pt idx="1570" formatCode="0.0000000">
                  <c:v>6.5251323499413099</c:v>
                </c:pt>
                <c:pt idx="1571" formatCode="0.0000000">
                  <c:v>6.5251323499413099</c:v>
                </c:pt>
                <c:pt idx="1572" formatCode="0.0000000">
                  <c:v>6.5251323499413099</c:v>
                </c:pt>
                <c:pt idx="1573" formatCode="0.0000000">
                  <c:v>6.5251323499413099</c:v>
                </c:pt>
                <c:pt idx="1574" formatCode="0.0000000">
                  <c:v>6.5251323499413099</c:v>
                </c:pt>
                <c:pt idx="1575" formatCode="0.0000000">
                  <c:v>6.5251323499413099</c:v>
                </c:pt>
                <c:pt idx="1576" formatCode="0.0000000">
                  <c:v>6.5251323499413099</c:v>
                </c:pt>
                <c:pt idx="1577" formatCode="0.0000000">
                  <c:v>6.5251323499413099</c:v>
                </c:pt>
                <c:pt idx="1578" formatCode="0.0000000">
                  <c:v>6.5251323499413099</c:v>
                </c:pt>
                <c:pt idx="1579" formatCode="0.0000000">
                  <c:v>6.5251323499413099</c:v>
                </c:pt>
                <c:pt idx="1580" formatCode="0.0000000">
                  <c:v>6.5251323499413099</c:v>
                </c:pt>
                <c:pt idx="1581" formatCode="0.0000000">
                  <c:v>6.5251323499413099</c:v>
                </c:pt>
                <c:pt idx="1582" formatCode="0.0000000">
                  <c:v>6.5251323499413099</c:v>
                </c:pt>
                <c:pt idx="1583" formatCode="0.0000000">
                  <c:v>6.5251323499413099</c:v>
                </c:pt>
                <c:pt idx="1584" formatCode="0.0000000">
                  <c:v>6.5251323499413099</c:v>
                </c:pt>
                <c:pt idx="1585" formatCode="0.0000000">
                  <c:v>6.5251323499413099</c:v>
                </c:pt>
                <c:pt idx="1586" formatCode="0.0000000">
                  <c:v>6.5251323499413099</c:v>
                </c:pt>
                <c:pt idx="1587" formatCode="0.0000000">
                  <c:v>6.5251323499413099</c:v>
                </c:pt>
                <c:pt idx="1588" formatCode="0.0000000">
                  <c:v>6.5251323499413099</c:v>
                </c:pt>
                <c:pt idx="1589" formatCode="0.0000000">
                  <c:v>6.5251323499413099</c:v>
                </c:pt>
                <c:pt idx="1590" formatCode="0.0000000">
                  <c:v>6.5251323499413099</c:v>
                </c:pt>
                <c:pt idx="1591" formatCode="0.0000000">
                  <c:v>6.5251323499413099</c:v>
                </c:pt>
                <c:pt idx="1592" formatCode="0.0000000">
                  <c:v>6.5251323499413099</c:v>
                </c:pt>
                <c:pt idx="1593" formatCode="0.0000000">
                  <c:v>6.5251323499413099</c:v>
                </c:pt>
                <c:pt idx="1594" formatCode="0.0000000">
                  <c:v>6.5251323499413099</c:v>
                </c:pt>
                <c:pt idx="1595" formatCode="0.0000000">
                  <c:v>6.5251323499413099</c:v>
                </c:pt>
                <c:pt idx="1596" formatCode="0.0000000">
                  <c:v>6.5251323499413099</c:v>
                </c:pt>
                <c:pt idx="1597" formatCode="0.0000000">
                  <c:v>6.5251323499413099</c:v>
                </c:pt>
                <c:pt idx="1598" formatCode="0.0000000">
                  <c:v>6.5251323499413099</c:v>
                </c:pt>
                <c:pt idx="1599" formatCode="0.0000000">
                  <c:v>6.5251323499413099</c:v>
                </c:pt>
                <c:pt idx="1600" formatCode="0.0000000">
                  <c:v>6.5251323499413099</c:v>
                </c:pt>
                <c:pt idx="1601" formatCode="0.0000000">
                  <c:v>6.5251323499413099</c:v>
                </c:pt>
                <c:pt idx="1602" formatCode="0.0000000">
                  <c:v>6.5251323499413099</c:v>
                </c:pt>
                <c:pt idx="1603" formatCode="0.0000000">
                  <c:v>6.5251323499413099</c:v>
                </c:pt>
                <c:pt idx="1604" formatCode="0.0000000">
                  <c:v>6.5251323499413099</c:v>
                </c:pt>
                <c:pt idx="1605" formatCode="0.0000000">
                  <c:v>6.5251323499413099</c:v>
                </c:pt>
                <c:pt idx="1606" formatCode="0.0000000">
                  <c:v>6.5251323499413099</c:v>
                </c:pt>
                <c:pt idx="1607" formatCode="0.0000000">
                  <c:v>6.5251323499413099</c:v>
                </c:pt>
                <c:pt idx="1608" formatCode="0.0000000">
                  <c:v>6.5251323499413099</c:v>
                </c:pt>
                <c:pt idx="1609" formatCode="0.0000000">
                  <c:v>6.5251323499413099</c:v>
                </c:pt>
                <c:pt idx="1610" formatCode="0.0000000">
                  <c:v>6.5251323499413099</c:v>
                </c:pt>
                <c:pt idx="1611" formatCode="0.0000000">
                  <c:v>6.57122449375297</c:v>
                </c:pt>
                <c:pt idx="1612" formatCode="0.0000000">
                  <c:v>6.57122449375297</c:v>
                </c:pt>
                <c:pt idx="1613" formatCode="0.0000000">
                  <c:v>6.57122449375297</c:v>
                </c:pt>
                <c:pt idx="1614" formatCode="0.0000000">
                  <c:v>6.57122449375297</c:v>
                </c:pt>
                <c:pt idx="1615" formatCode="0.0000000">
                  <c:v>6.57122449375297</c:v>
                </c:pt>
                <c:pt idx="1616" formatCode="0.0000000">
                  <c:v>6.57122449375297</c:v>
                </c:pt>
                <c:pt idx="1617" formatCode="0.0000000">
                  <c:v>6.57122449375297</c:v>
                </c:pt>
                <c:pt idx="1618" formatCode="0.0000000">
                  <c:v>6.57122449375297</c:v>
                </c:pt>
                <c:pt idx="1619" formatCode="0.0000000">
                  <c:v>6.57122449375297</c:v>
                </c:pt>
                <c:pt idx="1620" formatCode="0.0000000">
                  <c:v>6.57122449375297</c:v>
                </c:pt>
                <c:pt idx="1621" formatCode="0.0000000">
                  <c:v>6.57122449375297</c:v>
                </c:pt>
                <c:pt idx="1622" formatCode="0.0000000">
                  <c:v>6.57122449375297</c:v>
                </c:pt>
                <c:pt idx="1623" formatCode="0.0000000">
                  <c:v>6.57122449375297</c:v>
                </c:pt>
                <c:pt idx="1624" formatCode="0.0000000">
                  <c:v>6.57122449375297</c:v>
                </c:pt>
                <c:pt idx="1625" formatCode="0.0000000">
                  <c:v>6.57122449375297</c:v>
                </c:pt>
                <c:pt idx="1626" formatCode="0.0000000">
                  <c:v>6.57122449375297</c:v>
                </c:pt>
                <c:pt idx="1627" formatCode="0.0000000">
                  <c:v>6.57122449375297</c:v>
                </c:pt>
                <c:pt idx="1628" formatCode="0.0000000">
                  <c:v>6.57122449375297</c:v>
                </c:pt>
                <c:pt idx="1629" formatCode="0.0000000">
                  <c:v>6.57122449375297</c:v>
                </c:pt>
                <c:pt idx="1630" formatCode="0.0000000">
                  <c:v>6.57122449375297</c:v>
                </c:pt>
                <c:pt idx="1631" formatCode="0.0000000">
                  <c:v>6.57122449375297</c:v>
                </c:pt>
                <c:pt idx="1632" formatCode="0.0000000">
                  <c:v>6.57122449375297</c:v>
                </c:pt>
                <c:pt idx="1633" formatCode="0.0000000">
                  <c:v>6.57122449375297</c:v>
                </c:pt>
                <c:pt idx="1634" formatCode="0.0000000">
                  <c:v>6.57122449375297</c:v>
                </c:pt>
                <c:pt idx="1635" formatCode="0.0000000">
                  <c:v>6.57122449375297</c:v>
                </c:pt>
                <c:pt idx="1636" formatCode="0.0000000">
                  <c:v>6.57122449375297</c:v>
                </c:pt>
                <c:pt idx="1637" formatCode="0.0000000">
                  <c:v>6.57122449375297</c:v>
                </c:pt>
                <c:pt idx="1638" formatCode="0.0000000">
                  <c:v>6.57122449375297</c:v>
                </c:pt>
                <c:pt idx="1639" formatCode="0.0000000">
                  <c:v>6.57122449375297</c:v>
                </c:pt>
                <c:pt idx="1640" formatCode="0.0000000">
                  <c:v>6.57122449375297</c:v>
                </c:pt>
                <c:pt idx="1641" formatCode="0.0000000">
                  <c:v>6.57122449375297</c:v>
                </c:pt>
                <c:pt idx="1642" formatCode="0.0000000">
                  <c:v>6.57122449375297</c:v>
                </c:pt>
                <c:pt idx="1643" formatCode="0.0000000">
                  <c:v>6.57122449375297</c:v>
                </c:pt>
                <c:pt idx="1644" formatCode="0.0000000">
                  <c:v>6.57122449375297</c:v>
                </c:pt>
                <c:pt idx="1645" formatCode="0.0000000">
                  <c:v>6.57122449375297</c:v>
                </c:pt>
                <c:pt idx="1646" formatCode="0.0000000">
                  <c:v>6.57122449375297</c:v>
                </c:pt>
                <c:pt idx="1647" formatCode="0.0000000">
                  <c:v>6.57122449375297</c:v>
                </c:pt>
                <c:pt idx="1648" formatCode="0.0000000">
                  <c:v>6.57122449375297</c:v>
                </c:pt>
                <c:pt idx="1649" formatCode="0.0000000">
                  <c:v>6.57122449375297</c:v>
                </c:pt>
                <c:pt idx="1650" formatCode="0.0000000">
                  <c:v>6.57122449375297</c:v>
                </c:pt>
                <c:pt idx="1651" formatCode="0.0000000">
                  <c:v>6.57122449375297</c:v>
                </c:pt>
                <c:pt idx="1652" formatCode="0.0000000">
                  <c:v>6.57122449375297</c:v>
                </c:pt>
                <c:pt idx="1653" formatCode="0.0000000">
                  <c:v>6.57122449375297</c:v>
                </c:pt>
                <c:pt idx="1654" formatCode="0.0000000">
                  <c:v>6.57122449375297</c:v>
                </c:pt>
                <c:pt idx="1655" formatCode="0.0000000">
                  <c:v>6.57122449375297</c:v>
                </c:pt>
                <c:pt idx="1656" formatCode="0.0000000">
                  <c:v>6.57122449375297</c:v>
                </c:pt>
                <c:pt idx="1657" formatCode="0.0000000">
                  <c:v>6.57122449375297</c:v>
                </c:pt>
                <c:pt idx="1658" formatCode="0.0000000">
                  <c:v>6.57122449375297</c:v>
                </c:pt>
                <c:pt idx="1659" formatCode="0.0000000">
                  <c:v>6.57122449375297</c:v>
                </c:pt>
                <c:pt idx="1660" formatCode="0.0000000">
                  <c:v>6.57122449375297</c:v>
                </c:pt>
                <c:pt idx="1661" formatCode="0.0000000">
                  <c:v>6.57122449375297</c:v>
                </c:pt>
                <c:pt idx="1662" formatCode="0.0000000">
                  <c:v>6.57122449375297</c:v>
                </c:pt>
                <c:pt idx="1663" formatCode="0.0000000">
                  <c:v>6.57122449375297</c:v>
                </c:pt>
                <c:pt idx="1664" formatCode="0.0000000">
                  <c:v>6.57122449375297</c:v>
                </c:pt>
                <c:pt idx="1665" formatCode="0.0000000">
                  <c:v>6.57122449375297</c:v>
                </c:pt>
                <c:pt idx="1666" formatCode="0.0000000">
                  <c:v>6.57122449375297</c:v>
                </c:pt>
                <c:pt idx="1667" formatCode="0.0000000">
                  <c:v>6.57122449375297</c:v>
                </c:pt>
                <c:pt idx="1668" formatCode="0.0000000">
                  <c:v>6.57122449375297</c:v>
                </c:pt>
                <c:pt idx="1669" formatCode="0.0000000">
                  <c:v>6.57122449375297</c:v>
                </c:pt>
                <c:pt idx="1670" formatCode="0.0000000">
                  <c:v>6.57122449375297</c:v>
                </c:pt>
                <c:pt idx="1671" formatCode="0.0000000">
                  <c:v>6.57122449375297</c:v>
                </c:pt>
                <c:pt idx="1672" formatCode="0.0000000">
                  <c:v>6.57122449375297</c:v>
                </c:pt>
                <c:pt idx="1673" formatCode="0.0000000">
                  <c:v>6.57122449375297</c:v>
                </c:pt>
                <c:pt idx="1674" formatCode="0.0000000">
                  <c:v>6.57122449375297</c:v>
                </c:pt>
                <c:pt idx="1675" formatCode="0.0000000">
                  <c:v>6.57122449375297</c:v>
                </c:pt>
                <c:pt idx="1676" formatCode="0.0000000">
                  <c:v>6.57122449375297</c:v>
                </c:pt>
                <c:pt idx="1677" formatCode="0.0000000">
                  <c:v>6.57122449375297</c:v>
                </c:pt>
                <c:pt idx="1678" formatCode="0.0000000">
                  <c:v>6.57122449375297</c:v>
                </c:pt>
                <c:pt idx="1679" formatCode="0.0000000">
                  <c:v>6.57122449375297</c:v>
                </c:pt>
                <c:pt idx="1680" formatCode="0.0000000">
                  <c:v>6.57122449375297</c:v>
                </c:pt>
                <c:pt idx="1681" formatCode="0.0000000">
                  <c:v>6.57122449375297</c:v>
                </c:pt>
                <c:pt idx="1682" formatCode="0.0000000">
                  <c:v>6.57122449375297</c:v>
                </c:pt>
                <c:pt idx="1683" formatCode="0.0000000">
                  <c:v>6.57122449375297</c:v>
                </c:pt>
                <c:pt idx="1684" formatCode="0.0000000">
                  <c:v>6.57122449375297</c:v>
                </c:pt>
                <c:pt idx="1685" formatCode="0.0000000">
                  <c:v>6.57122449375297</c:v>
                </c:pt>
                <c:pt idx="1686" formatCode="0.0000000">
                  <c:v>6.57122449375297</c:v>
                </c:pt>
                <c:pt idx="1687" formatCode="0.0000000">
                  <c:v>6.57122449375297</c:v>
                </c:pt>
                <c:pt idx="1688" formatCode="0.0000000">
                  <c:v>6.57122449375297</c:v>
                </c:pt>
                <c:pt idx="1689" formatCode="0.0000000">
                  <c:v>6.57122449375297</c:v>
                </c:pt>
                <c:pt idx="1690" formatCode="0.0000000">
                  <c:v>6.57122449375297</c:v>
                </c:pt>
                <c:pt idx="1691" formatCode="0.0000000">
                  <c:v>6.57122449375297</c:v>
                </c:pt>
                <c:pt idx="1692" formatCode="0.0000000">
                  <c:v>6.57122449375297</c:v>
                </c:pt>
                <c:pt idx="1693" formatCode="0.0000000">
                  <c:v>6.57122449375297</c:v>
                </c:pt>
                <c:pt idx="1694" formatCode="0.0000000">
                  <c:v>6.57122449375297</c:v>
                </c:pt>
                <c:pt idx="1695" formatCode="0.0000000">
                  <c:v>6.57122449375297</c:v>
                </c:pt>
                <c:pt idx="1696" formatCode="0.0000000">
                  <c:v>6.57122449375297</c:v>
                </c:pt>
                <c:pt idx="1697" formatCode="0.0000000">
                  <c:v>6.57122449375297</c:v>
                </c:pt>
                <c:pt idx="1698" formatCode="0.0000000">
                  <c:v>6.57122449375297</c:v>
                </c:pt>
                <c:pt idx="1699" formatCode="0.0000000">
                  <c:v>6.57122449375297</c:v>
                </c:pt>
                <c:pt idx="1700" formatCode="0.0000000">
                  <c:v>6.57122449375297</c:v>
                </c:pt>
                <c:pt idx="1701" formatCode="0.0000000">
                  <c:v>6.57122449375297</c:v>
                </c:pt>
                <c:pt idx="1702" formatCode="0.0000000">
                  <c:v>6.57122449375297</c:v>
                </c:pt>
                <c:pt idx="1703" formatCode="0.0000000">
                  <c:v>6.57122449375297</c:v>
                </c:pt>
                <c:pt idx="1704" formatCode="0.0000000">
                  <c:v>6.57122449375297</c:v>
                </c:pt>
                <c:pt idx="1705" formatCode="0.0000000">
                  <c:v>6.57122449375297</c:v>
                </c:pt>
                <c:pt idx="1706" formatCode="0.0000000">
                  <c:v>6.57122449375297</c:v>
                </c:pt>
                <c:pt idx="1707" formatCode="0.0000000">
                  <c:v>6.57122449375297</c:v>
                </c:pt>
                <c:pt idx="1708" formatCode="0.0000000">
                  <c:v>6.57122449375297</c:v>
                </c:pt>
                <c:pt idx="1709" formatCode="0.0000000">
                  <c:v>6.57122449375297</c:v>
                </c:pt>
                <c:pt idx="1710" formatCode="0.0000000">
                  <c:v>6.57122449375297</c:v>
                </c:pt>
                <c:pt idx="1711" formatCode="0.0000000">
                  <c:v>6.57122449375297</c:v>
                </c:pt>
                <c:pt idx="1712" formatCode="0.0000000">
                  <c:v>6.57122449375297</c:v>
                </c:pt>
                <c:pt idx="1713" formatCode="0.0000000">
                  <c:v>6.57122449375297</c:v>
                </c:pt>
                <c:pt idx="1714" formatCode="0.0000000">
                  <c:v>6.57122449375297</c:v>
                </c:pt>
                <c:pt idx="1715" formatCode="0.0000000">
                  <c:v>6.6192845634578301</c:v>
                </c:pt>
                <c:pt idx="1716" formatCode="0.0000000">
                  <c:v>6.6192845634578301</c:v>
                </c:pt>
                <c:pt idx="1717" formatCode="0.0000000">
                  <c:v>6.6192845634578301</c:v>
                </c:pt>
                <c:pt idx="1718" formatCode="0.0000000">
                  <c:v>6.6192845634578301</c:v>
                </c:pt>
                <c:pt idx="1719" formatCode="0.0000000">
                  <c:v>6.6192845634578301</c:v>
                </c:pt>
                <c:pt idx="1720" formatCode="0.0000000">
                  <c:v>6.6192845634578301</c:v>
                </c:pt>
                <c:pt idx="1721" formatCode="0.0000000">
                  <c:v>6.6192845634578301</c:v>
                </c:pt>
                <c:pt idx="1722" formatCode="0.0000000">
                  <c:v>6.6192845634578301</c:v>
                </c:pt>
                <c:pt idx="1723" formatCode="0.0000000">
                  <c:v>6.6192845634578301</c:v>
                </c:pt>
                <c:pt idx="1724" formatCode="0.0000000">
                  <c:v>6.6192845634578301</c:v>
                </c:pt>
                <c:pt idx="1725" formatCode="0.0000000">
                  <c:v>6.6192845634578301</c:v>
                </c:pt>
                <c:pt idx="1726" formatCode="0.0000000">
                  <c:v>6.6192845634578301</c:v>
                </c:pt>
                <c:pt idx="1727" formatCode="0.0000000">
                  <c:v>6.6192845634578301</c:v>
                </c:pt>
                <c:pt idx="1728" formatCode="0.0000000">
                  <c:v>6.6192845634578301</c:v>
                </c:pt>
                <c:pt idx="1729" formatCode="0.0000000">
                  <c:v>6.6192845634578301</c:v>
                </c:pt>
                <c:pt idx="1730" formatCode="0.0000000">
                  <c:v>6.6192845634578301</c:v>
                </c:pt>
                <c:pt idx="1731" formatCode="0.0000000">
                  <c:v>6.6192845634578301</c:v>
                </c:pt>
                <c:pt idx="1732" formatCode="0.0000000">
                  <c:v>6.6192845634578301</c:v>
                </c:pt>
                <c:pt idx="1733" formatCode="0.0000000">
                  <c:v>6.6677688393854204</c:v>
                </c:pt>
                <c:pt idx="1734" formatCode="0.0000000">
                  <c:v>6.6677688393854204</c:v>
                </c:pt>
                <c:pt idx="1735" formatCode="0.0000000">
                  <c:v>6.6677688393854204</c:v>
                </c:pt>
                <c:pt idx="1736" formatCode="0.0000000">
                  <c:v>6.6677688393854204</c:v>
                </c:pt>
                <c:pt idx="1737" formatCode="0.0000000">
                  <c:v>6.6677688393854204</c:v>
                </c:pt>
                <c:pt idx="1738" formatCode="0.0000000">
                  <c:v>6.6677688393854204</c:v>
                </c:pt>
                <c:pt idx="1739" formatCode="0.0000000">
                  <c:v>6.6677688393854204</c:v>
                </c:pt>
                <c:pt idx="1740" formatCode="0.0000000">
                  <c:v>6.6677688393854204</c:v>
                </c:pt>
                <c:pt idx="1741" formatCode="0.0000000">
                  <c:v>6.6677688393854204</c:v>
                </c:pt>
                <c:pt idx="1742" formatCode="0.0000000">
                  <c:v>6.6677688393854204</c:v>
                </c:pt>
                <c:pt idx="1743" formatCode="0.0000000">
                  <c:v>6.6677688393854204</c:v>
                </c:pt>
                <c:pt idx="1744" formatCode="0.0000000">
                  <c:v>6.6677688393854204</c:v>
                </c:pt>
                <c:pt idx="1745" formatCode="0.0000000">
                  <c:v>6.6677688393854204</c:v>
                </c:pt>
                <c:pt idx="1746" formatCode="0.0000000">
                  <c:v>6.6677688393854204</c:v>
                </c:pt>
                <c:pt idx="1747" formatCode="0.0000000">
                  <c:v>6.6677688393854204</c:v>
                </c:pt>
                <c:pt idx="1748" formatCode="0.0000000">
                  <c:v>6.6677688393854204</c:v>
                </c:pt>
                <c:pt idx="1749" formatCode="0.0000000">
                  <c:v>6.6677688393854204</c:v>
                </c:pt>
                <c:pt idx="1750" formatCode="0.0000000">
                  <c:v>6.6677688393854204</c:v>
                </c:pt>
                <c:pt idx="1751" formatCode="0.0000000">
                  <c:v>6.6677688393854204</c:v>
                </c:pt>
                <c:pt idx="1752" formatCode="0.0000000">
                  <c:v>6.6677688393854204</c:v>
                </c:pt>
                <c:pt idx="1753" formatCode="0.0000000">
                  <c:v>6.6677688393854204</c:v>
                </c:pt>
                <c:pt idx="1754" formatCode="0.0000000">
                  <c:v>6.6677688393854204</c:v>
                </c:pt>
                <c:pt idx="1755" formatCode="0.0000000">
                  <c:v>6.6677688393854204</c:v>
                </c:pt>
                <c:pt idx="1756" formatCode="0.0000000">
                  <c:v>6.6677688393854204</c:v>
                </c:pt>
                <c:pt idx="1757" formatCode="0.0000000">
                  <c:v>6.6677688393854204</c:v>
                </c:pt>
                <c:pt idx="1758" formatCode="0.0000000">
                  <c:v>6.6677688393854204</c:v>
                </c:pt>
                <c:pt idx="1759" formatCode="0.0000000">
                  <c:v>6.6677688393854204</c:v>
                </c:pt>
                <c:pt idx="1760" formatCode="0.0000000">
                  <c:v>6.6677688393854204</c:v>
                </c:pt>
                <c:pt idx="1761" formatCode="0.0000000">
                  <c:v>6.6677688393854204</c:v>
                </c:pt>
                <c:pt idx="1762" formatCode="0.0000000">
                  <c:v>6.6677688393854204</c:v>
                </c:pt>
                <c:pt idx="1763" formatCode="0.0000000">
                  <c:v>6.6677688393854204</c:v>
                </c:pt>
                <c:pt idx="1764" formatCode="0.0000000">
                  <c:v>6.6677688393854204</c:v>
                </c:pt>
                <c:pt idx="1765" formatCode="0.0000000">
                  <c:v>6.6677688393854204</c:v>
                </c:pt>
                <c:pt idx="1766" formatCode="0.0000000">
                  <c:v>6.6677688393854204</c:v>
                </c:pt>
                <c:pt idx="1767" formatCode="0.0000000">
                  <c:v>6.6677688393854204</c:v>
                </c:pt>
                <c:pt idx="1768" formatCode="0.0000000">
                  <c:v>6.6677688393854204</c:v>
                </c:pt>
                <c:pt idx="1769" formatCode="0.0000000">
                  <c:v>6.6677688393854204</c:v>
                </c:pt>
                <c:pt idx="1770" formatCode="0.0000000">
                  <c:v>6.6677688393854204</c:v>
                </c:pt>
                <c:pt idx="1771" formatCode="0.0000000">
                  <c:v>6.6677688393854204</c:v>
                </c:pt>
                <c:pt idx="1772" formatCode="0.0000000">
                  <c:v>6.6677688393854204</c:v>
                </c:pt>
                <c:pt idx="1773" formatCode="0.0000000">
                  <c:v>6.6677688393854204</c:v>
                </c:pt>
                <c:pt idx="1774" formatCode="0.0000000">
                  <c:v>6.6677688393854204</c:v>
                </c:pt>
                <c:pt idx="1775" formatCode="0.0000000">
                  <c:v>6.6677688393854204</c:v>
                </c:pt>
                <c:pt idx="1776" formatCode="0.0000000">
                  <c:v>6.7172557063846901</c:v>
                </c:pt>
                <c:pt idx="1777" formatCode="0.0000000">
                  <c:v>6.7172557063846901</c:v>
                </c:pt>
                <c:pt idx="1778" formatCode="0.0000000">
                  <c:v>6.7172557063846901</c:v>
                </c:pt>
                <c:pt idx="1779" formatCode="0.0000000">
                  <c:v>6.7172557063846901</c:v>
                </c:pt>
                <c:pt idx="1780" formatCode="0.0000000">
                  <c:v>6.7172557063846901</c:v>
                </c:pt>
                <c:pt idx="1781" formatCode="0.0000000">
                  <c:v>6.7172557063846901</c:v>
                </c:pt>
                <c:pt idx="1782" formatCode="0.0000000">
                  <c:v>6.7172557063846901</c:v>
                </c:pt>
                <c:pt idx="1783" formatCode="0.0000000">
                  <c:v>6.7172557063846901</c:v>
                </c:pt>
                <c:pt idx="1784" formatCode="0.0000000">
                  <c:v>6.7172557063846901</c:v>
                </c:pt>
                <c:pt idx="1785" formatCode="0.0000000">
                  <c:v>6.7172557063846901</c:v>
                </c:pt>
                <c:pt idx="1786" formatCode="0.0000000">
                  <c:v>6.7172557063846901</c:v>
                </c:pt>
                <c:pt idx="1787" formatCode="0.0000000">
                  <c:v>6.7172557063846901</c:v>
                </c:pt>
                <c:pt idx="1788" formatCode="0.0000000">
                  <c:v>6.7172557063846901</c:v>
                </c:pt>
                <c:pt idx="1789" formatCode="0.0000000">
                  <c:v>6.7172557063846901</c:v>
                </c:pt>
                <c:pt idx="1790" formatCode="0.0000000">
                  <c:v>6.7172557063846901</c:v>
                </c:pt>
                <c:pt idx="1791" formatCode="0.0000000">
                  <c:v>6.7172557063846901</c:v>
                </c:pt>
                <c:pt idx="1792" formatCode="0.0000000">
                  <c:v>6.7172557063846901</c:v>
                </c:pt>
                <c:pt idx="1793" formatCode="0.0000000">
                  <c:v>6.7172557063846901</c:v>
                </c:pt>
                <c:pt idx="1794" formatCode="0.0000000">
                  <c:v>6.7172557063846901</c:v>
                </c:pt>
                <c:pt idx="1795" formatCode="0.0000000">
                  <c:v>6.7172557063846901</c:v>
                </c:pt>
                <c:pt idx="1796" formatCode="0.0000000">
                  <c:v>6.7172557063846901</c:v>
                </c:pt>
                <c:pt idx="1797" formatCode="0.0000000">
                  <c:v>6.7172557063846901</c:v>
                </c:pt>
                <c:pt idx="1798" formatCode="0.0000000">
                  <c:v>6.7172557063846901</c:v>
                </c:pt>
                <c:pt idx="1799" formatCode="0.0000000">
                  <c:v>6.7172557063846901</c:v>
                </c:pt>
                <c:pt idx="1800" formatCode="0.0000000">
                  <c:v>6.7172557063846901</c:v>
                </c:pt>
                <c:pt idx="1801" formatCode="0.0000000">
                  <c:v>6.7172557063846901</c:v>
                </c:pt>
                <c:pt idx="1802" formatCode="0.0000000">
                  <c:v>6.7172557063846901</c:v>
                </c:pt>
                <c:pt idx="1803" formatCode="0.0000000">
                  <c:v>6.7172557063846901</c:v>
                </c:pt>
                <c:pt idx="1804" formatCode="0.0000000">
                  <c:v>6.7172557063846901</c:v>
                </c:pt>
                <c:pt idx="1805" formatCode="0.0000000">
                  <c:v>6.7172557063846901</c:v>
                </c:pt>
                <c:pt idx="1806" formatCode="0.0000000">
                  <c:v>6.7172557063846901</c:v>
                </c:pt>
                <c:pt idx="1807" formatCode="0.0000000">
                  <c:v>6.7172557063846901</c:v>
                </c:pt>
                <c:pt idx="1808" formatCode="0.0000000">
                  <c:v>6.7172557063846901</c:v>
                </c:pt>
                <c:pt idx="1809" formatCode="0.0000000">
                  <c:v>6.7172557063846901</c:v>
                </c:pt>
                <c:pt idx="1810" formatCode="0.0000000">
                  <c:v>6.7172557063846901</c:v>
                </c:pt>
                <c:pt idx="1811" formatCode="0.0000000">
                  <c:v>6.7172557063846901</c:v>
                </c:pt>
                <c:pt idx="1812" formatCode="0.0000000">
                  <c:v>6.7172557063846901</c:v>
                </c:pt>
                <c:pt idx="1813" formatCode="0.0000000">
                  <c:v>6.7172557063846901</c:v>
                </c:pt>
                <c:pt idx="1814" formatCode="0.0000000">
                  <c:v>6.7172557063846901</c:v>
                </c:pt>
                <c:pt idx="1815" formatCode="0.0000000">
                  <c:v>6.7172557063846901</c:v>
                </c:pt>
                <c:pt idx="1816" formatCode="0.0000000">
                  <c:v>6.7172557063846901</c:v>
                </c:pt>
                <c:pt idx="1817" formatCode="0.0000000">
                  <c:v>6.7172557063846901</c:v>
                </c:pt>
                <c:pt idx="1818" formatCode="0.0000000">
                  <c:v>6.7172557063846901</c:v>
                </c:pt>
                <c:pt idx="1819" formatCode="0.0000000">
                  <c:v>6.7172557063846901</c:v>
                </c:pt>
                <c:pt idx="1820" formatCode="0.0000000">
                  <c:v>6.7172557063846901</c:v>
                </c:pt>
                <c:pt idx="1821" formatCode="0.0000000">
                  <c:v>6.7172557063846901</c:v>
                </c:pt>
                <c:pt idx="1822" formatCode="0.0000000">
                  <c:v>6.7172557063846901</c:v>
                </c:pt>
                <c:pt idx="1823" formatCode="0.0000000">
                  <c:v>6.7172557063846901</c:v>
                </c:pt>
                <c:pt idx="1824" formatCode="0.0000000">
                  <c:v>6.7172557063846901</c:v>
                </c:pt>
                <c:pt idx="1825" formatCode="0.0000000">
                  <c:v>6.8183204347634696</c:v>
                </c:pt>
                <c:pt idx="1826" formatCode="0.0000000">
                  <c:v>6.8183204347634696</c:v>
                </c:pt>
                <c:pt idx="1827" formatCode="0.0000000">
                  <c:v>6.8183204347634696</c:v>
                </c:pt>
                <c:pt idx="1828" formatCode="0.0000000">
                  <c:v>6.8183204347634696</c:v>
                </c:pt>
                <c:pt idx="1829" formatCode="0.0000000">
                  <c:v>6.8183204347634696</c:v>
                </c:pt>
                <c:pt idx="1830" formatCode="0.0000000">
                  <c:v>6.8183204347634696</c:v>
                </c:pt>
                <c:pt idx="1831" formatCode="0.0000000">
                  <c:v>6.8183204347634696</c:v>
                </c:pt>
                <c:pt idx="1832" formatCode="0.0000000">
                  <c:v>6.8183204347634696</c:v>
                </c:pt>
                <c:pt idx="1833" formatCode="0.0000000">
                  <c:v>6.8183204347634696</c:v>
                </c:pt>
                <c:pt idx="1834" formatCode="0.0000000">
                  <c:v>6.8183204347634696</c:v>
                </c:pt>
                <c:pt idx="1835" formatCode="0.0000000">
                  <c:v>6.8183204347634696</c:v>
                </c:pt>
                <c:pt idx="1836" formatCode="0.0000000">
                  <c:v>6.8183204347634696</c:v>
                </c:pt>
                <c:pt idx="1837" formatCode="0.0000000">
                  <c:v>6.8183204347634696</c:v>
                </c:pt>
                <c:pt idx="1838" formatCode="0.0000000">
                  <c:v>6.8183204347634696</c:v>
                </c:pt>
                <c:pt idx="1839" formatCode="0.0000000">
                  <c:v>6.8183204347634696</c:v>
                </c:pt>
                <c:pt idx="1840" formatCode="0.0000000">
                  <c:v>6.8183204347634696</c:v>
                </c:pt>
                <c:pt idx="1841" formatCode="0.0000000">
                  <c:v>6.8183204347634696</c:v>
                </c:pt>
                <c:pt idx="1842" formatCode="0.0000000">
                  <c:v>6.8183204347634696</c:v>
                </c:pt>
                <c:pt idx="1843" formatCode="0.0000000">
                  <c:v>6.8183204347634696</c:v>
                </c:pt>
                <c:pt idx="1844" formatCode="0.0000000">
                  <c:v>6.8183204347634696</c:v>
                </c:pt>
                <c:pt idx="1845" formatCode="0.0000000">
                  <c:v>6.8183204347634696</c:v>
                </c:pt>
                <c:pt idx="1846" formatCode="0.0000000">
                  <c:v>6.8183204347634696</c:v>
                </c:pt>
                <c:pt idx="1847" formatCode="0.0000000">
                  <c:v>6.8183204347634696</c:v>
                </c:pt>
                <c:pt idx="1848" formatCode="0.0000000">
                  <c:v>6.8183204347634696</c:v>
                </c:pt>
                <c:pt idx="1849" formatCode="0.0000000">
                  <c:v>6.8183204347634696</c:v>
                </c:pt>
                <c:pt idx="1850" formatCode="0.0000000">
                  <c:v>6.8183204347634696</c:v>
                </c:pt>
                <c:pt idx="1851" formatCode="0.0000000">
                  <c:v>6.8183204347634696</c:v>
                </c:pt>
                <c:pt idx="1852" formatCode="0.0000000">
                  <c:v>6.8183204347634696</c:v>
                </c:pt>
                <c:pt idx="1853" formatCode="0.0000000">
                  <c:v>6.8183204347634696</c:v>
                </c:pt>
                <c:pt idx="1854" formatCode="0.0000000">
                  <c:v>6.8183204347634696</c:v>
                </c:pt>
                <c:pt idx="1855" formatCode="0.0000000">
                  <c:v>6.8183204347634696</c:v>
                </c:pt>
                <c:pt idx="1856" formatCode="0.0000000">
                  <c:v>6.8183204347634696</c:v>
                </c:pt>
                <c:pt idx="1857" formatCode="0.0000000">
                  <c:v>6.8183204347634696</c:v>
                </c:pt>
                <c:pt idx="1858" formatCode="0.0000000">
                  <c:v>6.8183204347634696</c:v>
                </c:pt>
                <c:pt idx="1859" formatCode="0.0000000">
                  <c:v>6.8183204347634696</c:v>
                </c:pt>
                <c:pt idx="1860" formatCode="0.0000000">
                  <c:v>6.8183204347634696</c:v>
                </c:pt>
                <c:pt idx="1861" formatCode="0.0000000">
                  <c:v>6.8183204347634696</c:v>
                </c:pt>
                <c:pt idx="1862" formatCode="0.0000000">
                  <c:v>6.8183204347634696</c:v>
                </c:pt>
                <c:pt idx="1863" formatCode="0.0000000">
                  <c:v>6.8183204347634696</c:v>
                </c:pt>
                <c:pt idx="1864" formatCode="0.0000000">
                  <c:v>6.8183204347634696</c:v>
                </c:pt>
                <c:pt idx="1865" formatCode="0.0000000">
                  <c:v>6.8183204347634696</c:v>
                </c:pt>
                <c:pt idx="1866" formatCode="0.0000000">
                  <c:v>6.8183204347634696</c:v>
                </c:pt>
                <c:pt idx="1867" formatCode="0.0000000">
                  <c:v>6.8183204347634696</c:v>
                </c:pt>
                <c:pt idx="1868" formatCode="0.0000000">
                  <c:v>6.8183204347634696</c:v>
                </c:pt>
                <c:pt idx="1869" formatCode="0.0000000">
                  <c:v>6.8183204347634696</c:v>
                </c:pt>
                <c:pt idx="1870" formatCode="0.0000000">
                  <c:v>6.8183204347634696</c:v>
                </c:pt>
                <c:pt idx="1871" formatCode="0.0000000">
                  <c:v>6.8183204347634696</c:v>
                </c:pt>
                <c:pt idx="1872" formatCode="0.0000000">
                  <c:v>6.8183204347634696</c:v>
                </c:pt>
                <c:pt idx="1873" formatCode="0.0000000">
                  <c:v>6.8183204347634696</c:v>
                </c:pt>
                <c:pt idx="1874" formatCode="0.0000000">
                  <c:v>6.8183204347634696</c:v>
                </c:pt>
                <c:pt idx="1875" formatCode="0.0000000">
                  <c:v>6.8183204347634696</c:v>
                </c:pt>
                <c:pt idx="1876" formatCode="0.0000000">
                  <c:v>6.8183204347634696</c:v>
                </c:pt>
                <c:pt idx="1877" formatCode="0.0000000">
                  <c:v>6.8183204347634696</c:v>
                </c:pt>
                <c:pt idx="1878" formatCode="0.0000000">
                  <c:v>6.8183204347634696</c:v>
                </c:pt>
                <c:pt idx="1879" formatCode="0.0000000">
                  <c:v>6.8183204347634696</c:v>
                </c:pt>
                <c:pt idx="1880" formatCode="0.0000000">
                  <c:v>6.8183204347634696</c:v>
                </c:pt>
                <c:pt idx="1881" formatCode="0.0000000">
                  <c:v>6.8183204347634696</c:v>
                </c:pt>
                <c:pt idx="1882" formatCode="0.0000000">
                  <c:v>6.8183204347634696</c:v>
                </c:pt>
                <c:pt idx="1883" formatCode="0.0000000">
                  <c:v>6.8183204347634696</c:v>
                </c:pt>
                <c:pt idx="1884" formatCode="0.0000000">
                  <c:v>6.8183204347634696</c:v>
                </c:pt>
                <c:pt idx="1885" formatCode="0.0000000">
                  <c:v>6.8183204347634696</c:v>
                </c:pt>
                <c:pt idx="1886" formatCode="0.0000000">
                  <c:v>6.8183204347634696</c:v>
                </c:pt>
                <c:pt idx="1887" formatCode="0.0000000">
                  <c:v>6.8183204347634696</c:v>
                </c:pt>
                <c:pt idx="1888" formatCode="0.0000000">
                  <c:v>6.8183204347634696</c:v>
                </c:pt>
                <c:pt idx="1889" formatCode="0.0000000">
                  <c:v>6.8183204347634696</c:v>
                </c:pt>
                <c:pt idx="1890" formatCode="0.0000000">
                  <c:v>6.8183204347634696</c:v>
                </c:pt>
                <c:pt idx="1891" formatCode="0.0000000">
                  <c:v>6.8183204347634696</c:v>
                </c:pt>
                <c:pt idx="1892" formatCode="0.0000000">
                  <c:v>6.8183204347634696</c:v>
                </c:pt>
                <c:pt idx="1893" formatCode="0.0000000">
                  <c:v>6.8183204347634696</c:v>
                </c:pt>
                <c:pt idx="1894" formatCode="0.0000000">
                  <c:v>6.8183204347634696</c:v>
                </c:pt>
                <c:pt idx="1895" formatCode="0.0000000">
                  <c:v>6.8183204347634696</c:v>
                </c:pt>
                <c:pt idx="1896" formatCode="0.0000000">
                  <c:v>6.8183204347634696</c:v>
                </c:pt>
                <c:pt idx="1897" formatCode="0.0000000">
                  <c:v>6.8183204347634696</c:v>
                </c:pt>
                <c:pt idx="1898" formatCode="0.0000000">
                  <c:v>6.8183204347634696</c:v>
                </c:pt>
                <c:pt idx="1899" formatCode="0.0000000">
                  <c:v>6.8706402997635996</c:v>
                </c:pt>
                <c:pt idx="1900" formatCode="0.0000000">
                  <c:v>6.8706402997635996</c:v>
                </c:pt>
                <c:pt idx="1901" formatCode="0.0000000">
                  <c:v>6.8706402997635996</c:v>
                </c:pt>
                <c:pt idx="1902" formatCode="0.0000000">
                  <c:v>6.8706402997635996</c:v>
                </c:pt>
                <c:pt idx="1903" formatCode="0.0000000">
                  <c:v>6.8706402997635996</c:v>
                </c:pt>
                <c:pt idx="1904" formatCode="0.0000000">
                  <c:v>6.8706402997635996</c:v>
                </c:pt>
                <c:pt idx="1905" formatCode="0.0000000">
                  <c:v>6.8706402997635996</c:v>
                </c:pt>
                <c:pt idx="1906" formatCode="0.0000000">
                  <c:v>6.8706402997635996</c:v>
                </c:pt>
                <c:pt idx="1907" formatCode="0.0000000">
                  <c:v>6.8706402997635996</c:v>
                </c:pt>
                <c:pt idx="1908" formatCode="0.0000000">
                  <c:v>6.8706402997635996</c:v>
                </c:pt>
                <c:pt idx="1909" formatCode="0.0000000">
                  <c:v>6.8706402997635996</c:v>
                </c:pt>
                <c:pt idx="1910" formatCode="0.0000000">
                  <c:v>6.8706402997635996</c:v>
                </c:pt>
                <c:pt idx="1911" formatCode="0.0000000">
                  <c:v>6.8706402997635996</c:v>
                </c:pt>
                <c:pt idx="1912" formatCode="0.0000000">
                  <c:v>6.8706402997635996</c:v>
                </c:pt>
                <c:pt idx="1913" formatCode="0.0000000">
                  <c:v>6.8706402997635996</c:v>
                </c:pt>
                <c:pt idx="1914" formatCode="0.0000000">
                  <c:v>6.8706402997635996</c:v>
                </c:pt>
                <c:pt idx="1915" formatCode="0.0000000">
                  <c:v>6.8706402997635996</c:v>
                </c:pt>
                <c:pt idx="1916" formatCode="0.0000000">
                  <c:v>6.8706402997635996</c:v>
                </c:pt>
                <c:pt idx="1917" formatCode="0.0000000">
                  <c:v>6.8706402997635996</c:v>
                </c:pt>
                <c:pt idx="1918" formatCode="0.0000000">
                  <c:v>6.8706402997635996</c:v>
                </c:pt>
                <c:pt idx="1919" formatCode="0.0000000">
                  <c:v>6.8706402997635996</c:v>
                </c:pt>
                <c:pt idx="1920" formatCode="0.0000000">
                  <c:v>6.8706402997635996</c:v>
                </c:pt>
                <c:pt idx="1921" formatCode="0.0000000">
                  <c:v>6.8706402997635996</c:v>
                </c:pt>
                <c:pt idx="1922" formatCode="0.0000000">
                  <c:v>6.8706402997635996</c:v>
                </c:pt>
                <c:pt idx="1923" formatCode="0.0000000">
                  <c:v>6.8706402997635996</c:v>
                </c:pt>
                <c:pt idx="1924" formatCode="0.0000000">
                  <c:v>6.8706402997635996</c:v>
                </c:pt>
                <c:pt idx="1925" formatCode="0.0000000">
                  <c:v>6.8706402997635996</c:v>
                </c:pt>
                <c:pt idx="1926" formatCode="0.0000000">
                  <c:v>6.8706402997635996</c:v>
                </c:pt>
                <c:pt idx="1927" formatCode="0.0000000">
                  <c:v>6.8706402997635996</c:v>
                </c:pt>
                <c:pt idx="1928" formatCode="0.0000000">
                  <c:v>6.8706402997635996</c:v>
                </c:pt>
                <c:pt idx="1929" formatCode="0.0000000">
                  <c:v>6.8706402997635996</c:v>
                </c:pt>
                <c:pt idx="1930" formatCode="0.0000000">
                  <c:v>6.8706402997635996</c:v>
                </c:pt>
                <c:pt idx="1931" formatCode="0.0000000">
                  <c:v>6.8706402997635996</c:v>
                </c:pt>
                <c:pt idx="1932" formatCode="0.0000000">
                  <c:v>6.8706402997635996</c:v>
                </c:pt>
                <c:pt idx="1933" formatCode="0.0000000">
                  <c:v>6.8706402997635996</c:v>
                </c:pt>
                <c:pt idx="1934" formatCode="0.0000000">
                  <c:v>6.8706402997635996</c:v>
                </c:pt>
                <c:pt idx="1935" formatCode="0.0000000">
                  <c:v>6.8706402997635996</c:v>
                </c:pt>
                <c:pt idx="1936" formatCode="0.0000000">
                  <c:v>6.8706402997635996</c:v>
                </c:pt>
                <c:pt idx="1937" formatCode="0.0000000">
                  <c:v>6.8706402997635996</c:v>
                </c:pt>
                <c:pt idx="1938" formatCode="0.0000000">
                  <c:v>6.8706402997635996</c:v>
                </c:pt>
                <c:pt idx="1939" formatCode="0.0000000">
                  <c:v>6.8706402997635996</c:v>
                </c:pt>
                <c:pt idx="1940" formatCode="0.0000000">
                  <c:v>6.8706402997635996</c:v>
                </c:pt>
                <c:pt idx="1941" formatCode="0.0000000">
                  <c:v>6.8706402997635996</c:v>
                </c:pt>
                <c:pt idx="1942" formatCode="0.0000000">
                  <c:v>6.8706402997635996</c:v>
                </c:pt>
                <c:pt idx="1943" formatCode="0.0000000">
                  <c:v>6.8706402997635996</c:v>
                </c:pt>
                <c:pt idx="1944" formatCode="0.0000000">
                  <c:v>6.8706402997635996</c:v>
                </c:pt>
                <c:pt idx="1945" formatCode="0.0000000">
                  <c:v>6.8706402997635996</c:v>
                </c:pt>
                <c:pt idx="1946" formatCode="0.0000000">
                  <c:v>6.8706402997635996</c:v>
                </c:pt>
                <c:pt idx="1947" formatCode="0.0000000">
                  <c:v>6.8706402997635996</c:v>
                </c:pt>
                <c:pt idx="1948" formatCode="0.0000000">
                  <c:v>6.8706402997635996</c:v>
                </c:pt>
                <c:pt idx="1949" formatCode="0.0000000">
                  <c:v>6.8706402997635996</c:v>
                </c:pt>
                <c:pt idx="1950" formatCode="0.0000000">
                  <c:v>6.9241321778223197</c:v>
                </c:pt>
                <c:pt idx="1951" formatCode="0.0000000">
                  <c:v>6.9241321778223197</c:v>
                </c:pt>
                <c:pt idx="1952" formatCode="0.0000000">
                  <c:v>6.9241321778223197</c:v>
                </c:pt>
                <c:pt idx="1953" formatCode="0.0000000">
                  <c:v>6.9241321778223197</c:v>
                </c:pt>
                <c:pt idx="1954" formatCode="0.0000000">
                  <c:v>6.9241321778223197</c:v>
                </c:pt>
                <c:pt idx="1955" formatCode="0.0000000">
                  <c:v>6.9241321778223197</c:v>
                </c:pt>
                <c:pt idx="1956" formatCode="0.0000000">
                  <c:v>6.9241321778223197</c:v>
                </c:pt>
                <c:pt idx="1957" formatCode="0.0000000">
                  <c:v>6.9241321778223197</c:v>
                </c:pt>
                <c:pt idx="1958" formatCode="0.0000000">
                  <c:v>6.9241321778223197</c:v>
                </c:pt>
                <c:pt idx="1959" formatCode="0.0000000">
                  <c:v>6.9241321778223197</c:v>
                </c:pt>
                <c:pt idx="1960" formatCode="0.0000000">
                  <c:v>6.9241321778223197</c:v>
                </c:pt>
                <c:pt idx="1961" formatCode="0.0000000">
                  <c:v>6.9241321778223197</c:v>
                </c:pt>
                <c:pt idx="1962" formatCode="0.0000000">
                  <c:v>6.9241321778223197</c:v>
                </c:pt>
                <c:pt idx="1963" formatCode="0.0000000">
                  <c:v>6.9241321778223197</c:v>
                </c:pt>
                <c:pt idx="1964" formatCode="0.0000000">
                  <c:v>6.9241321778223197</c:v>
                </c:pt>
                <c:pt idx="1965" formatCode="0.0000000">
                  <c:v>6.9241321778223197</c:v>
                </c:pt>
                <c:pt idx="1966" formatCode="0.0000000">
                  <c:v>6.9241321778223197</c:v>
                </c:pt>
                <c:pt idx="1967" formatCode="0.0000000">
                  <c:v>6.9241321778223197</c:v>
                </c:pt>
                <c:pt idx="1968" formatCode="0.0000000">
                  <c:v>6.9241321778223197</c:v>
                </c:pt>
                <c:pt idx="1969" formatCode="0.0000000">
                  <c:v>6.9241321778223197</c:v>
                </c:pt>
                <c:pt idx="1970" formatCode="0.0000000">
                  <c:v>6.9241321778223197</c:v>
                </c:pt>
                <c:pt idx="1971" formatCode="0.0000000">
                  <c:v>6.9241321778223197</c:v>
                </c:pt>
                <c:pt idx="1972" formatCode="0.0000000">
                  <c:v>6.9241321778223197</c:v>
                </c:pt>
                <c:pt idx="1973" formatCode="0.0000000">
                  <c:v>6.9241321778223197</c:v>
                </c:pt>
                <c:pt idx="1974" formatCode="0.0000000">
                  <c:v>6.9241321778223197</c:v>
                </c:pt>
                <c:pt idx="1975" formatCode="0.0000000">
                  <c:v>6.9241321778223197</c:v>
                </c:pt>
                <c:pt idx="1976" formatCode="0.0000000">
                  <c:v>6.9241321778223197</c:v>
                </c:pt>
                <c:pt idx="1977" formatCode="0.0000000">
                  <c:v>6.9241321778223197</c:v>
                </c:pt>
                <c:pt idx="1978" formatCode="0.0000000">
                  <c:v>6.9241321778223197</c:v>
                </c:pt>
                <c:pt idx="1979" formatCode="0.0000000">
                  <c:v>6.9241321778223197</c:v>
                </c:pt>
                <c:pt idx="1980" formatCode="0.0000000">
                  <c:v>6.9241321778223197</c:v>
                </c:pt>
                <c:pt idx="1981" formatCode="0.0000000">
                  <c:v>6.9241321778223197</c:v>
                </c:pt>
                <c:pt idx="1982" formatCode="0.0000000">
                  <c:v>6.9241321778223197</c:v>
                </c:pt>
                <c:pt idx="1983" formatCode="0.0000000">
                  <c:v>6.9241321778223197</c:v>
                </c:pt>
                <c:pt idx="1984" formatCode="0.0000000">
                  <c:v>6.9241321778223197</c:v>
                </c:pt>
                <c:pt idx="1985" formatCode="0.0000000">
                  <c:v>6.9241321778223197</c:v>
                </c:pt>
                <c:pt idx="1986" formatCode="0.0000000">
                  <c:v>6.9241321778223197</c:v>
                </c:pt>
                <c:pt idx="1987" formatCode="0.0000000">
                  <c:v>6.9241321778223197</c:v>
                </c:pt>
                <c:pt idx="1988" formatCode="0.0000000">
                  <c:v>6.9241321778223197</c:v>
                </c:pt>
                <c:pt idx="1989" formatCode="0.0000000">
                  <c:v>6.9241321778223197</c:v>
                </c:pt>
                <c:pt idx="1990" formatCode="0.0000000">
                  <c:v>6.9241321778223197</c:v>
                </c:pt>
                <c:pt idx="1991" formatCode="0.0000000">
                  <c:v>6.9241321778223197</c:v>
                </c:pt>
                <c:pt idx="1992" formatCode="0.0000000">
                  <c:v>6.9241321778223197</c:v>
                </c:pt>
                <c:pt idx="1993" formatCode="0.0000000">
                  <c:v>6.9241321778223197</c:v>
                </c:pt>
                <c:pt idx="1994" formatCode="0.0000000">
                  <c:v>6.9241321778223197</c:v>
                </c:pt>
                <c:pt idx="1995" formatCode="0.0000000">
                  <c:v>6.9241321778223197</c:v>
                </c:pt>
                <c:pt idx="1996" formatCode="0.0000000">
                  <c:v>6.9241321778223197</c:v>
                </c:pt>
                <c:pt idx="1997" formatCode="0.0000000">
                  <c:v>6.9241321778223197</c:v>
                </c:pt>
                <c:pt idx="1998" formatCode="0.0000000">
                  <c:v>6.9241321778223197</c:v>
                </c:pt>
                <c:pt idx="1999" formatCode="0.0000000">
                  <c:v>6.9241321778223197</c:v>
                </c:pt>
                <c:pt idx="2000" formatCode="0.0000000">
                  <c:v>6.9241321778223197</c:v>
                </c:pt>
                <c:pt idx="2001" formatCode="0.0000000">
                  <c:v>6.9241321778223197</c:v>
                </c:pt>
                <c:pt idx="2002" formatCode="0.0000000">
                  <c:v>6.9241321778223197</c:v>
                </c:pt>
                <c:pt idx="2003" formatCode="0.0000000">
                  <c:v>6.9241321778223197</c:v>
                </c:pt>
                <c:pt idx="2004" formatCode="0.0000000">
                  <c:v>6.9241321778223197</c:v>
                </c:pt>
                <c:pt idx="2005" formatCode="0.0000000">
                  <c:v>6.9241321778223197</c:v>
                </c:pt>
                <c:pt idx="2006" formatCode="0.0000000">
                  <c:v>6.9241321778223197</c:v>
                </c:pt>
                <c:pt idx="2007" formatCode="0.0000000">
                  <c:v>6.9241321778223197</c:v>
                </c:pt>
                <c:pt idx="2008" formatCode="0.0000000">
                  <c:v>6.9241321778223197</c:v>
                </c:pt>
                <c:pt idx="2009" formatCode="0.0000000">
                  <c:v>6.9241321778223197</c:v>
                </c:pt>
                <c:pt idx="2010" formatCode="0.0000000">
                  <c:v>6.9241321778223197</c:v>
                </c:pt>
                <c:pt idx="2011" formatCode="0.0000000">
                  <c:v>6.9241321778223197</c:v>
                </c:pt>
                <c:pt idx="2012" formatCode="0.0000000">
                  <c:v>6.9241321778223197</c:v>
                </c:pt>
                <c:pt idx="2013" formatCode="0.0000000">
                  <c:v>6.9241321778223197</c:v>
                </c:pt>
                <c:pt idx="2014" formatCode="0.0000000">
                  <c:v>6.9241321778223197</c:v>
                </c:pt>
                <c:pt idx="2015" formatCode="0.0000000">
                  <c:v>6.9241321778223197</c:v>
                </c:pt>
                <c:pt idx="2016" formatCode="0.0000000">
                  <c:v>6.9241321778223197</c:v>
                </c:pt>
                <c:pt idx="2017" formatCode="0.0000000">
                  <c:v>6.9241321778223197</c:v>
                </c:pt>
                <c:pt idx="2018" formatCode="0.0000000">
                  <c:v>6.9241321778223197</c:v>
                </c:pt>
                <c:pt idx="2019" formatCode="0.0000000">
                  <c:v>6.9241321778223197</c:v>
                </c:pt>
                <c:pt idx="2020" formatCode="0.0000000">
                  <c:v>6.9241321778223197</c:v>
                </c:pt>
                <c:pt idx="2021" formatCode="0.0000000">
                  <c:v>6.9793373188793701</c:v>
                </c:pt>
                <c:pt idx="2022" formatCode="0.0000000">
                  <c:v>6.9793373188793701</c:v>
                </c:pt>
                <c:pt idx="2023" formatCode="0.0000000">
                  <c:v>6.9793373188793701</c:v>
                </c:pt>
                <c:pt idx="2024" formatCode="0.0000000">
                  <c:v>6.9793373188793701</c:v>
                </c:pt>
                <c:pt idx="2025" formatCode="0.0000000">
                  <c:v>6.9793373188793701</c:v>
                </c:pt>
                <c:pt idx="2026" formatCode="0.0000000">
                  <c:v>6.9793373188793701</c:v>
                </c:pt>
                <c:pt idx="2027" formatCode="0.0000000">
                  <c:v>6.9793373188793701</c:v>
                </c:pt>
                <c:pt idx="2028" formatCode="0.0000000">
                  <c:v>6.9793373188793701</c:v>
                </c:pt>
                <c:pt idx="2029" formatCode="0.0000000">
                  <c:v>6.9793373188793701</c:v>
                </c:pt>
                <c:pt idx="2030" formatCode="0.0000000">
                  <c:v>6.9793373188793701</c:v>
                </c:pt>
                <c:pt idx="2031" formatCode="0.0000000">
                  <c:v>6.9793373188793701</c:v>
                </c:pt>
                <c:pt idx="2032" formatCode="0.0000000">
                  <c:v>6.9793373188793701</c:v>
                </c:pt>
                <c:pt idx="2033" formatCode="0.0000000">
                  <c:v>6.9793373188793701</c:v>
                </c:pt>
                <c:pt idx="2034" formatCode="0.0000000">
                  <c:v>6.9793373188793701</c:v>
                </c:pt>
                <c:pt idx="2035" formatCode="0.0000000">
                  <c:v>6.9793373188793701</c:v>
                </c:pt>
                <c:pt idx="2036" formatCode="0.0000000">
                  <c:v>6.9793373188793701</c:v>
                </c:pt>
                <c:pt idx="2037" formatCode="0.0000000">
                  <c:v>6.9793373188793701</c:v>
                </c:pt>
                <c:pt idx="2038" formatCode="0.0000000">
                  <c:v>6.9793373188793701</c:v>
                </c:pt>
                <c:pt idx="2039" formatCode="0.0000000">
                  <c:v>6.9793373188793701</c:v>
                </c:pt>
                <c:pt idx="2040" formatCode="0.0000000">
                  <c:v>6.9793373188793701</c:v>
                </c:pt>
                <c:pt idx="2041" formatCode="0.0000000">
                  <c:v>6.9793373188793701</c:v>
                </c:pt>
                <c:pt idx="2042" formatCode="0.0000000">
                  <c:v>6.9793373188793701</c:v>
                </c:pt>
                <c:pt idx="2043" formatCode="0.0000000">
                  <c:v>6.9793373188793701</c:v>
                </c:pt>
                <c:pt idx="2044" formatCode="0.0000000">
                  <c:v>6.9793373188793701</c:v>
                </c:pt>
                <c:pt idx="2045" formatCode="0.0000000">
                  <c:v>6.9793373188793701</c:v>
                </c:pt>
                <c:pt idx="2046" formatCode="0.0000000">
                  <c:v>6.9793373188793701</c:v>
                </c:pt>
                <c:pt idx="2047" formatCode="0.0000000">
                  <c:v>6.9793373188793701</c:v>
                </c:pt>
                <c:pt idx="2048" formatCode="0.0000000">
                  <c:v>6.9793373188793701</c:v>
                </c:pt>
                <c:pt idx="2049" formatCode="0.0000000">
                  <c:v>6.9793373188793701</c:v>
                </c:pt>
                <c:pt idx="2050" formatCode="0.0000000">
                  <c:v>6.9793373188793701</c:v>
                </c:pt>
                <c:pt idx="2051" formatCode="0.0000000">
                  <c:v>6.9793373188793701</c:v>
                </c:pt>
                <c:pt idx="2052" formatCode="0.0000000">
                  <c:v>6.9793373188793701</c:v>
                </c:pt>
                <c:pt idx="2053" formatCode="0.0000000">
                  <c:v>6.9793373188793701</c:v>
                </c:pt>
                <c:pt idx="2054" formatCode="0.0000000">
                  <c:v>6.9793373188793701</c:v>
                </c:pt>
                <c:pt idx="2055" formatCode="0.0000000">
                  <c:v>6.9793373188793701</c:v>
                </c:pt>
                <c:pt idx="2056" formatCode="0.0000000">
                  <c:v>6.9793373188793701</c:v>
                </c:pt>
                <c:pt idx="2057" formatCode="0.0000000">
                  <c:v>6.9793373188793701</c:v>
                </c:pt>
                <c:pt idx="2058" formatCode="0.0000000">
                  <c:v>6.9793373188793701</c:v>
                </c:pt>
                <c:pt idx="2059" formatCode="0.0000000">
                  <c:v>6.9793373188793701</c:v>
                </c:pt>
                <c:pt idx="2060" formatCode="0.0000000">
                  <c:v>6.9793373188793701</c:v>
                </c:pt>
                <c:pt idx="2061" formatCode="0.0000000">
                  <c:v>6.9793373188793701</c:v>
                </c:pt>
                <c:pt idx="2062" formatCode="0.0000000">
                  <c:v>6.9793373188793701</c:v>
                </c:pt>
                <c:pt idx="2063" formatCode="0.0000000">
                  <c:v>6.9793373188793701</c:v>
                </c:pt>
                <c:pt idx="2064" formatCode="0.0000000">
                  <c:v>6.9793373188793701</c:v>
                </c:pt>
                <c:pt idx="2065" formatCode="0.0000000">
                  <c:v>6.9793373188793701</c:v>
                </c:pt>
                <c:pt idx="2066" formatCode="0.0000000">
                  <c:v>6.9793373188793701</c:v>
                </c:pt>
                <c:pt idx="2067" formatCode="0.0000000">
                  <c:v>6.9793373188793701</c:v>
                </c:pt>
                <c:pt idx="2068" formatCode="0.0000000">
                  <c:v>6.9793373188793701</c:v>
                </c:pt>
                <c:pt idx="2069" formatCode="0.0000000">
                  <c:v>6.9793373188793701</c:v>
                </c:pt>
                <c:pt idx="2070" formatCode="0.0000000">
                  <c:v>6.9793373188793701</c:v>
                </c:pt>
                <c:pt idx="2071" formatCode="0.0000000">
                  <c:v>6.9793373188793701</c:v>
                </c:pt>
                <c:pt idx="2072" formatCode="0.0000000">
                  <c:v>6.9793373188793701</c:v>
                </c:pt>
                <c:pt idx="2073" formatCode="0.0000000">
                  <c:v>6.9793373188793701</c:v>
                </c:pt>
                <c:pt idx="2074" formatCode="0.0000000">
                  <c:v>6.9793373188793701</c:v>
                </c:pt>
                <c:pt idx="2075" formatCode="0.0000000">
                  <c:v>6.9793373188793701</c:v>
                </c:pt>
                <c:pt idx="2076" formatCode="0.0000000">
                  <c:v>6.9793373188793701</c:v>
                </c:pt>
                <c:pt idx="2077" formatCode="0.0000000">
                  <c:v>6.9793373188793701</c:v>
                </c:pt>
                <c:pt idx="2078" formatCode="0.0000000">
                  <c:v>6.9793373188793701</c:v>
                </c:pt>
                <c:pt idx="2079" formatCode="0.0000000">
                  <c:v>6.9793373188793701</c:v>
                </c:pt>
                <c:pt idx="2080" formatCode="0.0000000">
                  <c:v>6.9793373188793701</c:v>
                </c:pt>
                <c:pt idx="2081" formatCode="0.0000000">
                  <c:v>6.9793373188793701</c:v>
                </c:pt>
                <c:pt idx="2082" formatCode="0.0000000">
                  <c:v>6.9793373188793701</c:v>
                </c:pt>
                <c:pt idx="2083" formatCode="0.0000000">
                  <c:v>6.9793373188793701</c:v>
                </c:pt>
                <c:pt idx="2084" formatCode="0.0000000">
                  <c:v>6.9793373188793701</c:v>
                </c:pt>
                <c:pt idx="2085" formatCode="0.0000000">
                  <c:v>6.9793373188793701</c:v>
                </c:pt>
                <c:pt idx="2086" formatCode="0.0000000">
                  <c:v>6.9793373188793701</c:v>
                </c:pt>
                <c:pt idx="2087" formatCode="0.0000000">
                  <c:v>6.9793373188793701</c:v>
                </c:pt>
                <c:pt idx="2088" formatCode="0.0000000">
                  <c:v>6.9793373188793701</c:v>
                </c:pt>
                <c:pt idx="2089" formatCode="0.0000000">
                  <c:v>6.9793373188793701</c:v>
                </c:pt>
                <c:pt idx="2090" formatCode="0.0000000">
                  <c:v>6.9793373188793701</c:v>
                </c:pt>
                <c:pt idx="2091" formatCode="0.0000000">
                  <c:v>6.9793373188793701</c:v>
                </c:pt>
                <c:pt idx="2092" formatCode="0.0000000">
                  <c:v>6.9793373188793701</c:v>
                </c:pt>
                <c:pt idx="2093" formatCode="0.0000000">
                  <c:v>6.9793373188793701</c:v>
                </c:pt>
                <c:pt idx="2094" formatCode="0.0000000">
                  <c:v>6.9793373188793701</c:v>
                </c:pt>
                <c:pt idx="2095" formatCode="0.0000000">
                  <c:v>6.9793373188793701</c:v>
                </c:pt>
                <c:pt idx="2096" formatCode="0.0000000">
                  <c:v>6.9793373188793701</c:v>
                </c:pt>
                <c:pt idx="2097" formatCode="0.0000000">
                  <c:v>6.9793373188793701</c:v>
                </c:pt>
                <c:pt idx="2098" formatCode="0.0000000">
                  <c:v>6.9793373188793701</c:v>
                </c:pt>
                <c:pt idx="2099" formatCode="0.0000000">
                  <c:v>6.9793373188793701</c:v>
                </c:pt>
                <c:pt idx="2100" formatCode="0.0000000">
                  <c:v>6.9793373188793701</c:v>
                </c:pt>
                <c:pt idx="2101" formatCode="0.0000000">
                  <c:v>6.9793373188793701</c:v>
                </c:pt>
                <c:pt idx="2102" formatCode="0.0000000">
                  <c:v>6.9793373188793701</c:v>
                </c:pt>
                <c:pt idx="2103" formatCode="0.0000000">
                  <c:v>6.9793373188793701</c:v>
                </c:pt>
                <c:pt idx="2104" formatCode="0.0000000">
                  <c:v>6.9793373188793701</c:v>
                </c:pt>
                <c:pt idx="2105" formatCode="0.0000000">
                  <c:v>6.9793373188793701</c:v>
                </c:pt>
                <c:pt idx="2106" formatCode="0.0000000">
                  <c:v>6.9793373188793701</c:v>
                </c:pt>
                <c:pt idx="2107" formatCode="0.0000000">
                  <c:v>6.9793373188793701</c:v>
                </c:pt>
                <c:pt idx="2108" formatCode="0.0000000">
                  <c:v>6.9793373188793701</c:v>
                </c:pt>
                <c:pt idx="2109" formatCode="0.0000000">
                  <c:v>6.9793373188793701</c:v>
                </c:pt>
                <c:pt idx="2110" formatCode="0.0000000">
                  <c:v>6.9793373188793701</c:v>
                </c:pt>
                <c:pt idx="2111" formatCode="0.0000000">
                  <c:v>6.9793373188793701</c:v>
                </c:pt>
                <c:pt idx="2112" formatCode="0.0000000">
                  <c:v>6.9793373188793701</c:v>
                </c:pt>
                <c:pt idx="2113" formatCode="0.0000000">
                  <c:v>6.9793373188793701</c:v>
                </c:pt>
                <c:pt idx="2114" formatCode="0.0000000">
                  <c:v>6.9793373188793701</c:v>
                </c:pt>
                <c:pt idx="2115" formatCode="0.0000000">
                  <c:v>6.9793373188793701</c:v>
                </c:pt>
                <c:pt idx="2116" formatCode="0.0000000">
                  <c:v>6.9793373188793701</c:v>
                </c:pt>
                <c:pt idx="2117" formatCode="0.0000000">
                  <c:v>6.9793373188793701</c:v>
                </c:pt>
                <c:pt idx="2118" formatCode="0.0000000">
                  <c:v>6.9793373188793701</c:v>
                </c:pt>
                <c:pt idx="2119" formatCode="0.0000000">
                  <c:v>6.9793373188793701</c:v>
                </c:pt>
                <c:pt idx="2120" formatCode="0.0000000">
                  <c:v>6.9793373188793701</c:v>
                </c:pt>
                <c:pt idx="2121" formatCode="0.0000000">
                  <c:v>6.9793373188793701</c:v>
                </c:pt>
                <c:pt idx="2122" formatCode="0.0000000">
                  <c:v>6.9793373188793701</c:v>
                </c:pt>
                <c:pt idx="2123" formatCode="0.0000000">
                  <c:v>6.9793373188793701</c:v>
                </c:pt>
                <c:pt idx="2124" formatCode="0.0000000">
                  <c:v>6.9793373188793701</c:v>
                </c:pt>
                <c:pt idx="2125" formatCode="0.0000000">
                  <c:v>6.9793373188793701</c:v>
                </c:pt>
                <c:pt idx="2126" formatCode="0.0000000">
                  <c:v>6.9793373188793701</c:v>
                </c:pt>
                <c:pt idx="2127" formatCode="0.0000000">
                  <c:v>6.9793373188793701</c:v>
                </c:pt>
                <c:pt idx="2128" formatCode="0.0000000">
                  <c:v>6.9793373188793701</c:v>
                </c:pt>
                <c:pt idx="2129" formatCode="0.0000000">
                  <c:v>6.9793373188793701</c:v>
                </c:pt>
                <c:pt idx="2130" formatCode="0.0000000">
                  <c:v>6.9793373188793701</c:v>
                </c:pt>
                <c:pt idx="2131" formatCode="0.0000000">
                  <c:v>6.9793373188793701</c:v>
                </c:pt>
                <c:pt idx="2132" formatCode="0.0000000">
                  <c:v>6.9793373188793701</c:v>
                </c:pt>
                <c:pt idx="2133" formatCode="0.0000000">
                  <c:v>6.9793373188793701</c:v>
                </c:pt>
                <c:pt idx="2134" formatCode="0.0000000">
                  <c:v>6.9793373188793701</c:v>
                </c:pt>
                <c:pt idx="2135" formatCode="0.0000000">
                  <c:v>6.9793373188793701</c:v>
                </c:pt>
                <c:pt idx="2136" formatCode="0.0000000">
                  <c:v>6.9793373188793701</c:v>
                </c:pt>
                <c:pt idx="2137" formatCode="0.0000000">
                  <c:v>6.9793373188793701</c:v>
                </c:pt>
                <c:pt idx="2138" formatCode="0.0000000">
                  <c:v>6.9793373188793701</c:v>
                </c:pt>
                <c:pt idx="2139" formatCode="0.0000000">
                  <c:v>6.9793373188793701</c:v>
                </c:pt>
                <c:pt idx="2140" formatCode="0.0000000">
                  <c:v>6.9793373188793701</c:v>
                </c:pt>
                <c:pt idx="2141" formatCode="0.0000000">
                  <c:v>6.9793373188793701</c:v>
                </c:pt>
                <c:pt idx="2142" formatCode="0.0000000">
                  <c:v>6.9793373188793701</c:v>
                </c:pt>
                <c:pt idx="2143" formatCode="0.0000000">
                  <c:v>6.9793373188793701</c:v>
                </c:pt>
                <c:pt idx="2144" formatCode="0.0000000">
                  <c:v>6.9793373188793701</c:v>
                </c:pt>
                <c:pt idx="2145" formatCode="0.0000000">
                  <c:v>6.9793373188793701</c:v>
                </c:pt>
                <c:pt idx="2146" formatCode="0.0000000">
                  <c:v>6.9793373188793701</c:v>
                </c:pt>
                <c:pt idx="2147" formatCode="0.0000000">
                  <c:v>6.9793373188793701</c:v>
                </c:pt>
                <c:pt idx="2148" formatCode="0.0000000">
                  <c:v>6.9793373188793701</c:v>
                </c:pt>
                <c:pt idx="2149" formatCode="0.0000000">
                  <c:v>6.9793373188793701</c:v>
                </c:pt>
                <c:pt idx="2150" formatCode="0.0000000">
                  <c:v>6.9793373188793701</c:v>
                </c:pt>
                <c:pt idx="2151" formatCode="0.0000000">
                  <c:v>6.9793373188793701</c:v>
                </c:pt>
                <c:pt idx="2152" formatCode="0.0000000">
                  <c:v>6.9793373188793701</c:v>
                </c:pt>
                <c:pt idx="2153" formatCode="0.0000000">
                  <c:v>6.9793373188793701</c:v>
                </c:pt>
                <c:pt idx="2154" formatCode="0.0000000">
                  <c:v>6.9793373188793701</c:v>
                </c:pt>
                <c:pt idx="2155" formatCode="0.0000000">
                  <c:v>6.9793373188793701</c:v>
                </c:pt>
                <c:pt idx="2156" formatCode="0.0000000">
                  <c:v>6.9793373188793701</c:v>
                </c:pt>
                <c:pt idx="2157" formatCode="0.0000000">
                  <c:v>6.9793373188793701</c:v>
                </c:pt>
                <c:pt idx="2158" formatCode="0.0000000">
                  <c:v>6.9793373188793701</c:v>
                </c:pt>
                <c:pt idx="2159" formatCode="0.0000000">
                  <c:v>6.9793373188793701</c:v>
                </c:pt>
                <c:pt idx="2160" formatCode="0.0000000">
                  <c:v>6.9793373188793701</c:v>
                </c:pt>
                <c:pt idx="2161" formatCode="0.0000000">
                  <c:v>6.9793373188793701</c:v>
                </c:pt>
                <c:pt idx="2162" formatCode="0.0000000">
                  <c:v>6.9793373188793701</c:v>
                </c:pt>
                <c:pt idx="2163" formatCode="0.0000000">
                  <c:v>6.9793373188793701</c:v>
                </c:pt>
                <c:pt idx="2164" formatCode="0.0000000">
                  <c:v>6.9793373188793701</c:v>
                </c:pt>
                <c:pt idx="2165" formatCode="0.0000000">
                  <c:v>6.9793373188793701</c:v>
                </c:pt>
                <c:pt idx="2166" formatCode="0.0000000">
                  <c:v>6.9793373188793701</c:v>
                </c:pt>
                <c:pt idx="2167" formatCode="0.0000000">
                  <c:v>6.9793373188793701</c:v>
                </c:pt>
                <c:pt idx="2168" formatCode="0.0000000">
                  <c:v>6.9793373188793701</c:v>
                </c:pt>
                <c:pt idx="2169" formatCode="0.0000000">
                  <c:v>6.9793373188793701</c:v>
                </c:pt>
                <c:pt idx="2170" formatCode="0.0000000">
                  <c:v>6.9793373188793701</c:v>
                </c:pt>
                <c:pt idx="2171" formatCode="0.0000000">
                  <c:v>6.9793373188793701</c:v>
                </c:pt>
                <c:pt idx="2172" formatCode="0.0000000">
                  <c:v>6.9793373188793701</c:v>
                </c:pt>
                <c:pt idx="2173" formatCode="0.0000000">
                  <c:v>6.9793373188793701</c:v>
                </c:pt>
                <c:pt idx="2174" formatCode="0.0000000">
                  <c:v>6.9793373188793701</c:v>
                </c:pt>
                <c:pt idx="2175" formatCode="0.0000000">
                  <c:v>6.9793373188793701</c:v>
                </c:pt>
                <c:pt idx="2176" formatCode="0.0000000">
                  <c:v>6.9793373188793701</c:v>
                </c:pt>
                <c:pt idx="2177" formatCode="0.0000000">
                  <c:v>6.9793373188793701</c:v>
                </c:pt>
                <c:pt idx="2178" formatCode="0.0000000">
                  <c:v>6.9793373188793701</c:v>
                </c:pt>
                <c:pt idx="2179" formatCode="0.0000000">
                  <c:v>6.9793373188793701</c:v>
                </c:pt>
                <c:pt idx="2180" formatCode="0.0000000">
                  <c:v>6.9793373188793701</c:v>
                </c:pt>
                <c:pt idx="2181" formatCode="0.0000000">
                  <c:v>6.9793373188793701</c:v>
                </c:pt>
                <c:pt idx="2182" formatCode="0.0000000">
                  <c:v>6.9793373188793701</c:v>
                </c:pt>
                <c:pt idx="2183" formatCode="0.0000000">
                  <c:v>6.9793373188793701</c:v>
                </c:pt>
                <c:pt idx="2184" formatCode="0.0000000">
                  <c:v>6.9793373188793701</c:v>
                </c:pt>
                <c:pt idx="2185" formatCode="0.0000000">
                  <c:v>6.9793373188793701</c:v>
                </c:pt>
                <c:pt idx="2186" formatCode="0.0000000">
                  <c:v>6.9793373188793701</c:v>
                </c:pt>
                <c:pt idx="2187" formatCode="0.0000000">
                  <c:v>6.9793373188793701</c:v>
                </c:pt>
                <c:pt idx="2188" formatCode="0.0000000">
                  <c:v>6.9793373188793701</c:v>
                </c:pt>
                <c:pt idx="2189" formatCode="0.0000000">
                  <c:v>6.9793373188793701</c:v>
                </c:pt>
                <c:pt idx="2190" formatCode="0.0000000">
                  <c:v>6.9793373188793701</c:v>
                </c:pt>
                <c:pt idx="2191" formatCode="0.0000000">
                  <c:v>6.9793373188793701</c:v>
                </c:pt>
                <c:pt idx="2192" formatCode="0.0000000">
                  <c:v>6.9793373188793701</c:v>
                </c:pt>
                <c:pt idx="2193" formatCode="0.0000000">
                  <c:v>6.9793373188793701</c:v>
                </c:pt>
                <c:pt idx="2194" formatCode="0.0000000">
                  <c:v>6.9793373188793701</c:v>
                </c:pt>
                <c:pt idx="2195" formatCode="0.0000000">
                  <c:v>6.9793373188793701</c:v>
                </c:pt>
                <c:pt idx="2196" formatCode="0.0000000">
                  <c:v>6.9793373188793701</c:v>
                </c:pt>
                <c:pt idx="2197" formatCode="0.0000000">
                  <c:v>6.9793373188793701</c:v>
                </c:pt>
                <c:pt idx="2198" formatCode="0.0000000">
                  <c:v>6.9793373188793701</c:v>
                </c:pt>
                <c:pt idx="2199" formatCode="0.0000000">
                  <c:v>6.9793373188793701</c:v>
                </c:pt>
                <c:pt idx="2200" formatCode="0.0000000">
                  <c:v>6.9793373188793701</c:v>
                </c:pt>
                <c:pt idx="2201" formatCode="0.0000000">
                  <c:v>6.9793373188793701</c:v>
                </c:pt>
                <c:pt idx="2202" formatCode="0.0000000">
                  <c:v>6.9793373188793701</c:v>
                </c:pt>
                <c:pt idx="2203" formatCode="0.0000000">
                  <c:v>6.9793373188793701</c:v>
                </c:pt>
                <c:pt idx="2204" formatCode="0.0000000">
                  <c:v>6.9793373188793701</c:v>
                </c:pt>
                <c:pt idx="2205" formatCode="0.0000000">
                  <c:v>6.9793373188793701</c:v>
                </c:pt>
                <c:pt idx="2206" formatCode="0.0000000">
                  <c:v>6.9793373188793701</c:v>
                </c:pt>
                <c:pt idx="2207" formatCode="0.0000000">
                  <c:v>6.9793373188793701</c:v>
                </c:pt>
                <c:pt idx="2208" formatCode="0.0000000">
                  <c:v>6.9793373188793701</c:v>
                </c:pt>
                <c:pt idx="2209" formatCode="0.0000000">
                  <c:v>6.9793373188793701</c:v>
                </c:pt>
                <c:pt idx="2210" formatCode="0.0000000">
                  <c:v>6.9793373188793701</c:v>
                </c:pt>
                <c:pt idx="2211" formatCode="0.0000000">
                  <c:v>6.9793373188793701</c:v>
                </c:pt>
                <c:pt idx="2212" formatCode="0.0000000">
                  <c:v>6.9793373188793701</c:v>
                </c:pt>
                <c:pt idx="2213" formatCode="0.0000000">
                  <c:v>6.9793373188793701</c:v>
                </c:pt>
                <c:pt idx="2214" formatCode="0.0000000">
                  <c:v>6.9793373188793701</c:v>
                </c:pt>
                <c:pt idx="2215" formatCode="0.0000000">
                  <c:v>6.9793373188793701</c:v>
                </c:pt>
                <c:pt idx="2216" formatCode="0.0000000">
                  <c:v>6.9793373188793701</c:v>
                </c:pt>
                <c:pt idx="2217" formatCode="0.0000000">
                  <c:v>6.9793373188793701</c:v>
                </c:pt>
                <c:pt idx="2218" formatCode="0.0000000">
                  <c:v>6.9793373188793701</c:v>
                </c:pt>
                <c:pt idx="2219" formatCode="0.0000000">
                  <c:v>6.9793373188793701</c:v>
                </c:pt>
                <c:pt idx="2220" formatCode="0.0000000">
                  <c:v>6.9793373188793701</c:v>
                </c:pt>
                <c:pt idx="2221" formatCode="0.0000000">
                  <c:v>6.9793373188793701</c:v>
                </c:pt>
                <c:pt idx="2222" formatCode="0.0000000">
                  <c:v>6.9793373188793701</c:v>
                </c:pt>
                <c:pt idx="2223" formatCode="0.0000000">
                  <c:v>6.9793373188793701</c:v>
                </c:pt>
                <c:pt idx="2224" formatCode="0.0000000">
                  <c:v>6.9793373188793701</c:v>
                </c:pt>
                <c:pt idx="2225" formatCode="0.0000000">
                  <c:v>6.9793373188793701</c:v>
                </c:pt>
                <c:pt idx="2226" formatCode="0.0000000">
                  <c:v>6.9793373188793701</c:v>
                </c:pt>
                <c:pt idx="2227" formatCode="0.0000000">
                  <c:v>6.9793373188793701</c:v>
                </c:pt>
                <c:pt idx="2228" formatCode="0.0000000">
                  <c:v>6.9793373188793701</c:v>
                </c:pt>
                <c:pt idx="2229" formatCode="0.0000000">
                  <c:v>6.9793373188793701</c:v>
                </c:pt>
                <c:pt idx="2230" formatCode="0.0000000">
                  <c:v>6.9793373188793701</c:v>
                </c:pt>
                <c:pt idx="2231" formatCode="0.0000000">
                  <c:v>6.9793373188793701</c:v>
                </c:pt>
                <c:pt idx="2232" formatCode="0.0000000">
                  <c:v>6.9793373188793701</c:v>
                </c:pt>
                <c:pt idx="2233" formatCode="0.0000000">
                  <c:v>6.9793373188793701</c:v>
                </c:pt>
                <c:pt idx="2234" formatCode="0.0000000">
                  <c:v>6.9793373188793701</c:v>
                </c:pt>
                <c:pt idx="2235" formatCode="0.0000000">
                  <c:v>6.9793373188793701</c:v>
                </c:pt>
                <c:pt idx="2236" formatCode="0.0000000">
                  <c:v>6.9793373188793701</c:v>
                </c:pt>
                <c:pt idx="2237" formatCode="0.0000000">
                  <c:v>6.9793373188793701</c:v>
                </c:pt>
                <c:pt idx="2238" formatCode="0.0000000">
                  <c:v>6.9793373188793701</c:v>
                </c:pt>
                <c:pt idx="2239" formatCode="0.0000000">
                  <c:v>6.9793373188793701</c:v>
                </c:pt>
                <c:pt idx="2240" formatCode="0.0000000">
                  <c:v>6.9793373188793701</c:v>
                </c:pt>
                <c:pt idx="2241" formatCode="0.0000000">
                  <c:v>6.9793373188793701</c:v>
                </c:pt>
                <c:pt idx="2242" formatCode="0.0000000">
                  <c:v>6.9793373188793701</c:v>
                </c:pt>
                <c:pt idx="2243" formatCode="0.0000000">
                  <c:v>6.9793373188793701</c:v>
                </c:pt>
                <c:pt idx="2244" formatCode="0.0000000">
                  <c:v>6.9793373188793701</c:v>
                </c:pt>
                <c:pt idx="2245" formatCode="0.0000000">
                  <c:v>6.9793373188793701</c:v>
                </c:pt>
                <c:pt idx="2246" formatCode="0.0000000">
                  <c:v>6.9793373188793701</c:v>
                </c:pt>
                <c:pt idx="2247" formatCode="0.0000000">
                  <c:v>6.9793373188793701</c:v>
                </c:pt>
                <c:pt idx="2248" formatCode="0.0000000">
                  <c:v>6.9793373188793701</c:v>
                </c:pt>
                <c:pt idx="2249" formatCode="0.0000000">
                  <c:v>6.9793373188793701</c:v>
                </c:pt>
                <c:pt idx="2250" formatCode="0.0000000">
                  <c:v>6.9793373188793701</c:v>
                </c:pt>
                <c:pt idx="2251" formatCode="0.0000000">
                  <c:v>6.9793373188793701</c:v>
                </c:pt>
                <c:pt idx="2252" formatCode="0.0000000">
                  <c:v>6.9793373188793701</c:v>
                </c:pt>
                <c:pt idx="2253" formatCode="0.0000000">
                  <c:v>6.9793373188793701</c:v>
                </c:pt>
                <c:pt idx="2254" formatCode="0.0000000">
                  <c:v>6.9793373188793701</c:v>
                </c:pt>
                <c:pt idx="2255" formatCode="0.0000000">
                  <c:v>6.9793373188793701</c:v>
                </c:pt>
                <c:pt idx="2256" formatCode="0.0000000">
                  <c:v>6.9793373188793701</c:v>
                </c:pt>
                <c:pt idx="2257" formatCode="0.0000000">
                  <c:v>6.9793373188793701</c:v>
                </c:pt>
                <c:pt idx="2258" formatCode="0.0000000">
                  <c:v>6.9793373188793701</c:v>
                </c:pt>
                <c:pt idx="2259" formatCode="0.0000000">
                  <c:v>6.9793373188793701</c:v>
                </c:pt>
                <c:pt idx="2260" formatCode="0.0000000">
                  <c:v>6.9793373188793701</c:v>
                </c:pt>
                <c:pt idx="2261" formatCode="0.0000000">
                  <c:v>6.9793373188793701</c:v>
                </c:pt>
                <c:pt idx="2262" formatCode="0.0000000">
                  <c:v>6.9793373188793701</c:v>
                </c:pt>
                <c:pt idx="2263" formatCode="0.0000000">
                  <c:v>6.9793373188793701</c:v>
                </c:pt>
                <c:pt idx="2264" formatCode="0.0000000">
                  <c:v>6.9793373188793701</c:v>
                </c:pt>
                <c:pt idx="2265" formatCode="0.0000000">
                  <c:v>6.9793373188793701</c:v>
                </c:pt>
                <c:pt idx="2266" formatCode="0.0000000">
                  <c:v>6.9793373188793701</c:v>
                </c:pt>
                <c:pt idx="2267" formatCode="0.0000000">
                  <c:v>6.9793373188793701</c:v>
                </c:pt>
                <c:pt idx="2268" formatCode="0.0000000">
                  <c:v>6.9793373188793701</c:v>
                </c:pt>
                <c:pt idx="2269" formatCode="0.0000000">
                  <c:v>6.9793373188793701</c:v>
                </c:pt>
                <c:pt idx="2270" formatCode="0.0000000">
                  <c:v>6.9793373188793701</c:v>
                </c:pt>
                <c:pt idx="2271" formatCode="0.0000000">
                  <c:v>6.9793373188793701</c:v>
                </c:pt>
                <c:pt idx="2272" formatCode="0.0000000">
                  <c:v>6.9793373188793701</c:v>
                </c:pt>
                <c:pt idx="2273" formatCode="0.0000000">
                  <c:v>6.9793373188793701</c:v>
                </c:pt>
                <c:pt idx="2274" formatCode="0.0000000">
                  <c:v>6.9793373188793701</c:v>
                </c:pt>
                <c:pt idx="2275" formatCode="0.0000000">
                  <c:v>6.9793373188793701</c:v>
                </c:pt>
                <c:pt idx="2276" formatCode="0.0000000">
                  <c:v>6.9793373188793701</c:v>
                </c:pt>
                <c:pt idx="2277" formatCode="0.0000000">
                  <c:v>6.9793373188793701</c:v>
                </c:pt>
                <c:pt idx="2278" formatCode="0.0000000">
                  <c:v>6.9793373188793701</c:v>
                </c:pt>
                <c:pt idx="2279" formatCode="0.0000000">
                  <c:v>6.9793373188793701</c:v>
                </c:pt>
                <c:pt idx="2280" formatCode="0.0000000">
                  <c:v>6.9793373188793701</c:v>
                </c:pt>
                <c:pt idx="2281" formatCode="0.0000000">
                  <c:v>6.9793373188793701</c:v>
                </c:pt>
                <c:pt idx="2282" formatCode="0.0000000">
                  <c:v>6.9793373188793701</c:v>
                </c:pt>
                <c:pt idx="2283" formatCode="0.0000000">
                  <c:v>6.9793373188793701</c:v>
                </c:pt>
                <c:pt idx="2284" formatCode="0.0000000">
                  <c:v>6.9793373188793701</c:v>
                </c:pt>
                <c:pt idx="2285" formatCode="0.0000000">
                  <c:v>6.9793373188793701</c:v>
                </c:pt>
                <c:pt idx="2286" formatCode="0.0000000">
                  <c:v>6.9793373188793701</c:v>
                </c:pt>
                <c:pt idx="2287" formatCode="0.0000000">
                  <c:v>6.9793373188793701</c:v>
                </c:pt>
                <c:pt idx="2288" formatCode="0.0000000">
                  <c:v>6.9793373188793701</c:v>
                </c:pt>
                <c:pt idx="2289" formatCode="0.0000000">
                  <c:v>6.9793373188793701</c:v>
                </c:pt>
                <c:pt idx="2290" formatCode="0.0000000">
                  <c:v>6.9793373188793701</c:v>
                </c:pt>
                <c:pt idx="2291" formatCode="0.0000000">
                  <c:v>6.9793373188793701</c:v>
                </c:pt>
                <c:pt idx="2292" formatCode="0.0000000">
                  <c:v>6.9793373188793701</c:v>
                </c:pt>
                <c:pt idx="2293" formatCode="0.0000000">
                  <c:v>6.9793373188793701</c:v>
                </c:pt>
                <c:pt idx="2294" formatCode="0.0000000">
                  <c:v>6.9793373188793701</c:v>
                </c:pt>
                <c:pt idx="2295" formatCode="0.0000000">
                  <c:v>6.9793373188793701</c:v>
                </c:pt>
                <c:pt idx="2296" formatCode="0.0000000">
                  <c:v>6.9793373188793701</c:v>
                </c:pt>
                <c:pt idx="2297" formatCode="0.0000000">
                  <c:v>6.9793373188793701</c:v>
                </c:pt>
                <c:pt idx="2298" formatCode="0.0000000">
                  <c:v>6.9793373188793701</c:v>
                </c:pt>
                <c:pt idx="2299" formatCode="0.0000000">
                  <c:v>6.9793373188793701</c:v>
                </c:pt>
                <c:pt idx="2300" formatCode="0.0000000">
                  <c:v>6.9793373188793701</c:v>
                </c:pt>
                <c:pt idx="2301" formatCode="0.0000000">
                  <c:v>6.9793373188793701</c:v>
                </c:pt>
                <c:pt idx="2302" formatCode="0.0000000">
                  <c:v>6.9793373188793701</c:v>
                </c:pt>
                <c:pt idx="2303" formatCode="0.0000000">
                  <c:v>6.9793373188793701</c:v>
                </c:pt>
                <c:pt idx="2304" formatCode="0.0000000">
                  <c:v>6.9793373188793701</c:v>
                </c:pt>
                <c:pt idx="2305" formatCode="0.0000000">
                  <c:v>6.9793373188793701</c:v>
                </c:pt>
                <c:pt idx="2306" formatCode="0.0000000">
                  <c:v>6.9793373188793701</c:v>
                </c:pt>
                <c:pt idx="2307" formatCode="0.0000000">
                  <c:v>6.9793373188793701</c:v>
                </c:pt>
                <c:pt idx="2308" formatCode="0.0000000">
                  <c:v>6.9793373188793701</c:v>
                </c:pt>
                <c:pt idx="2309" formatCode="0.0000000">
                  <c:v>6.9793373188793701</c:v>
                </c:pt>
                <c:pt idx="2310" formatCode="0.0000000">
                  <c:v>6.9793373188793701</c:v>
                </c:pt>
                <c:pt idx="2311" formatCode="0.0000000">
                  <c:v>6.9793373188793701</c:v>
                </c:pt>
                <c:pt idx="2312" formatCode="0.0000000">
                  <c:v>6.9793373188793701</c:v>
                </c:pt>
                <c:pt idx="2313" formatCode="0.0000000">
                  <c:v>6.9793373188793701</c:v>
                </c:pt>
                <c:pt idx="2314" formatCode="0.0000000">
                  <c:v>6.9793373188793701</c:v>
                </c:pt>
                <c:pt idx="2315" formatCode="0.0000000">
                  <c:v>6.9793373188793701</c:v>
                </c:pt>
                <c:pt idx="2316" formatCode="0.0000000">
                  <c:v>6.9793373188793701</c:v>
                </c:pt>
                <c:pt idx="2317" formatCode="0.0000000">
                  <c:v>7.04357810802379</c:v>
                </c:pt>
                <c:pt idx="2318" formatCode="0.0000000">
                  <c:v>7.04357810802379</c:v>
                </c:pt>
                <c:pt idx="2319" formatCode="0.0000000">
                  <c:v>7.04357810802379</c:v>
                </c:pt>
                <c:pt idx="2320" formatCode="0.0000000">
                  <c:v>7.04357810802379</c:v>
                </c:pt>
                <c:pt idx="2321" formatCode="0.0000000">
                  <c:v>7.04357810802379</c:v>
                </c:pt>
                <c:pt idx="2322" formatCode="0.0000000">
                  <c:v>7.04357810802379</c:v>
                </c:pt>
                <c:pt idx="2323" formatCode="0.0000000">
                  <c:v>7.04357810802379</c:v>
                </c:pt>
                <c:pt idx="2324" formatCode="0.0000000">
                  <c:v>7.04357810802379</c:v>
                </c:pt>
                <c:pt idx="2325" formatCode="0.0000000">
                  <c:v>7.04357810802379</c:v>
                </c:pt>
                <c:pt idx="2326" formatCode="0.0000000">
                  <c:v>7.04357810802379</c:v>
                </c:pt>
                <c:pt idx="2327" formatCode="0.0000000">
                  <c:v>7.04357810802379</c:v>
                </c:pt>
                <c:pt idx="2328" formatCode="0.0000000">
                  <c:v>7.04357810802379</c:v>
                </c:pt>
                <c:pt idx="2329" formatCode="0.0000000">
                  <c:v>7.04357810802379</c:v>
                </c:pt>
                <c:pt idx="2330" formatCode="0.0000000">
                  <c:v>7.04357810802379</c:v>
                </c:pt>
                <c:pt idx="2331" formatCode="0.0000000">
                  <c:v>7.04357810802379</c:v>
                </c:pt>
                <c:pt idx="2332" formatCode="0.0000000">
                  <c:v>7.04357810802379</c:v>
                </c:pt>
                <c:pt idx="2333" formatCode="0.0000000">
                  <c:v>7.04357810802379</c:v>
                </c:pt>
                <c:pt idx="2334" formatCode="0.0000000">
                  <c:v>7.04357810802379</c:v>
                </c:pt>
                <c:pt idx="2335" formatCode="0.0000000">
                  <c:v>7.04357810802379</c:v>
                </c:pt>
                <c:pt idx="2336" formatCode="0.0000000">
                  <c:v>7.04357810802379</c:v>
                </c:pt>
                <c:pt idx="2337" formatCode="0.0000000">
                  <c:v>7.04357810802379</c:v>
                </c:pt>
                <c:pt idx="2338" formatCode="0.0000000">
                  <c:v>7.04357810802379</c:v>
                </c:pt>
                <c:pt idx="2339" formatCode="0.0000000">
                  <c:v>7.04357810802379</c:v>
                </c:pt>
                <c:pt idx="2340" formatCode="0.0000000">
                  <c:v>7.04357810802379</c:v>
                </c:pt>
                <c:pt idx="2341" formatCode="0.0000000">
                  <c:v>7.04357810802379</c:v>
                </c:pt>
                <c:pt idx="2342" formatCode="0.0000000">
                  <c:v>7.04357810802379</c:v>
                </c:pt>
                <c:pt idx="2343" formatCode="0.0000000">
                  <c:v>7.04357810802379</c:v>
                </c:pt>
                <c:pt idx="2344" formatCode="0.0000000">
                  <c:v>7.04357810802379</c:v>
                </c:pt>
                <c:pt idx="2345" formatCode="0.0000000">
                  <c:v>7.04357810802379</c:v>
                </c:pt>
                <c:pt idx="2346" formatCode="0.0000000">
                  <c:v>7.04357810802379</c:v>
                </c:pt>
                <c:pt idx="2347" formatCode="0.0000000">
                  <c:v>7.04357810802379</c:v>
                </c:pt>
                <c:pt idx="2348" formatCode="0.0000000">
                  <c:v>7.04357810802379</c:v>
                </c:pt>
                <c:pt idx="2349" formatCode="0.0000000">
                  <c:v>7.04357810802379</c:v>
                </c:pt>
                <c:pt idx="2350" formatCode="0.0000000">
                  <c:v>7.04357810802379</c:v>
                </c:pt>
                <c:pt idx="2351" formatCode="0.0000000">
                  <c:v>7.04357810802379</c:v>
                </c:pt>
                <c:pt idx="2352" formatCode="0.0000000">
                  <c:v>7.04357810802379</c:v>
                </c:pt>
                <c:pt idx="2353" formatCode="0.0000000">
                  <c:v>7.04357810802379</c:v>
                </c:pt>
                <c:pt idx="2354" formatCode="0.0000000">
                  <c:v>7.04357810802379</c:v>
                </c:pt>
                <c:pt idx="2355" formatCode="0.0000000">
                  <c:v>7.04357810802379</c:v>
                </c:pt>
                <c:pt idx="2356" formatCode="0.0000000">
                  <c:v>7.04357810802379</c:v>
                </c:pt>
                <c:pt idx="2357" formatCode="0.0000000">
                  <c:v>7.04357810802379</c:v>
                </c:pt>
                <c:pt idx="2358" formatCode="0.0000000">
                  <c:v>7.04357810802379</c:v>
                </c:pt>
                <c:pt idx="2359" formatCode="0.0000000">
                  <c:v>7.04357810802379</c:v>
                </c:pt>
                <c:pt idx="2360" formatCode="0.0000000">
                  <c:v>7.04357810802379</c:v>
                </c:pt>
                <c:pt idx="2361" formatCode="0.0000000">
                  <c:v>7.04357810802379</c:v>
                </c:pt>
                <c:pt idx="2362" formatCode="0.0000000">
                  <c:v>7.04357810802379</c:v>
                </c:pt>
                <c:pt idx="2363" formatCode="0.0000000">
                  <c:v>7.04357810802379</c:v>
                </c:pt>
                <c:pt idx="2364" formatCode="0.0000000">
                  <c:v>7.04357810802379</c:v>
                </c:pt>
                <c:pt idx="2365" formatCode="0.0000000">
                  <c:v>7.1092716923997301</c:v>
                </c:pt>
                <c:pt idx="2366" formatCode="0.0000000">
                  <c:v>7.1092716923997301</c:v>
                </c:pt>
                <c:pt idx="2367" formatCode="0.0000000">
                  <c:v>7.1092716923997301</c:v>
                </c:pt>
                <c:pt idx="2368" formatCode="0.0000000">
                  <c:v>7.1092716923997301</c:v>
                </c:pt>
                <c:pt idx="2369" formatCode="0.0000000">
                  <c:v>7.1092716923997301</c:v>
                </c:pt>
                <c:pt idx="2370" formatCode="0.0000000">
                  <c:v>7.1092716923997301</c:v>
                </c:pt>
                <c:pt idx="2371" formatCode="0.0000000">
                  <c:v>7.1092716923997301</c:v>
                </c:pt>
                <c:pt idx="2372" formatCode="0.0000000">
                  <c:v>7.1092716923997301</c:v>
                </c:pt>
                <c:pt idx="2373" formatCode="0.0000000">
                  <c:v>7.1092716923997301</c:v>
                </c:pt>
                <c:pt idx="2374" formatCode="0.0000000">
                  <c:v>7.1092716923997301</c:v>
                </c:pt>
                <c:pt idx="2375" formatCode="0.0000000">
                  <c:v>7.1092716923997301</c:v>
                </c:pt>
                <c:pt idx="2376" formatCode="0.0000000">
                  <c:v>7.1092716923997301</c:v>
                </c:pt>
                <c:pt idx="2377" formatCode="0.0000000">
                  <c:v>7.1092716923997301</c:v>
                </c:pt>
                <c:pt idx="2378" formatCode="0.0000000">
                  <c:v>7.1092716923997301</c:v>
                </c:pt>
                <c:pt idx="2379" formatCode="0.0000000">
                  <c:v>7.1092716923997301</c:v>
                </c:pt>
                <c:pt idx="2380" formatCode="0.0000000">
                  <c:v>7.1092716923997301</c:v>
                </c:pt>
                <c:pt idx="2381" formatCode="0.0000000">
                  <c:v>7.1092716923997301</c:v>
                </c:pt>
                <c:pt idx="2382" formatCode="0.0000000">
                  <c:v>7.1092716923997301</c:v>
                </c:pt>
                <c:pt idx="2383" formatCode="0.0000000">
                  <c:v>7.1092716923997301</c:v>
                </c:pt>
                <c:pt idx="2384" formatCode="0.0000000">
                  <c:v>7.1092716923997301</c:v>
                </c:pt>
                <c:pt idx="2385" formatCode="0.0000000">
                  <c:v>7.1092716923997301</c:v>
                </c:pt>
                <c:pt idx="2386" formatCode="0.0000000">
                  <c:v>7.1092716923997301</c:v>
                </c:pt>
                <c:pt idx="2387" formatCode="0.0000000">
                  <c:v>7.1092716923997301</c:v>
                </c:pt>
                <c:pt idx="2388" formatCode="0.0000000">
                  <c:v>7.1092716923997301</c:v>
                </c:pt>
                <c:pt idx="2389" formatCode="0.0000000">
                  <c:v>7.1092716923997301</c:v>
                </c:pt>
                <c:pt idx="2390" formatCode="0.0000000">
                  <c:v>7.1092716923997301</c:v>
                </c:pt>
                <c:pt idx="2391" formatCode="0.0000000">
                  <c:v>7.1092716923997301</c:v>
                </c:pt>
                <c:pt idx="2392" formatCode="0.0000000">
                  <c:v>7.1092716923997301</c:v>
                </c:pt>
                <c:pt idx="2393" formatCode="0.0000000">
                  <c:v>7.1092716923997301</c:v>
                </c:pt>
                <c:pt idx="2394" formatCode="0.0000000">
                  <c:v>7.1092716923997301</c:v>
                </c:pt>
                <c:pt idx="2395" formatCode="0.0000000">
                  <c:v>7.1092716923997301</c:v>
                </c:pt>
                <c:pt idx="2396" formatCode="0.0000000">
                  <c:v>7.1092716923997301</c:v>
                </c:pt>
                <c:pt idx="2397" formatCode="0.0000000">
                  <c:v>7.1092716923997301</c:v>
                </c:pt>
                <c:pt idx="2398" formatCode="0.0000000">
                  <c:v>7.1092716923997301</c:v>
                </c:pt>
                <c:pt idx="2399" formatCode="0.0000000">
                  <c:v>7.1092716923997301</c:v>
                </c:pt>
                <c:pt idx="2400" formatCode="0.0000000">
                  <c:v>7.1092716923997301</c:v>
                </c:pt>
                <c:pt idx="2401" formatCode="0.0000000">
                  <c:v>7.1092716923997301</c:v>
                </c:pt>
                <c:pt idx="2402" formatCode="0.0000000">
                  <c:v>7.1092716923997301</c:v>
                </c:pt>
                <c:pt idx="2403" formatCode="0.0000000">
                  <c:v>7.1092716923997301</c:v>
                </c:pt>
                <c:pt idx="2404" formatCode="0.0000000">
                  <c:v>7.1092716923997301</c:v>
                </c:pt>
                <c:pt idx="2405" formatCode="0.0000000">
                  <c:v>7.1092716923997301</c:v>
                </c:pt>
                <c:pt idx="2406" formatCode="0.0000000">
                  <c:v>7.1092716923997301</c:v>
                </c:pt>
                <c:pt idx="2407" formatCode="0.0000000">
                  <c:v>7.1092716923997301</c:v>
                </c:pt>
                <c:pt idx="2408" formatCode="0.0000000">
                  <c:v>7.1092716923997301</c:v>
                </c:pt>
                <c:pt idx="2409" formatCode="0.0000000">
                  <c:v>7.1766326266329399</c:v>
                </c:pt>
                <c:pt idx="2410" formatCode="0.0000000">
                  <c:v>7.1766326266329399</c:v>
                </c:pt>
                <c:pt idx="2411" formatCode="0.0000000">
                  <c:v>7.1766326266329399</c:v>
                </c:pt>
                <c:pt idx="2412" formatCode="0.0000000">
                  <c:v>7.1766326266329399</c:v>
                </c:pt>
                <c:pt idx="2413" formatCode="0.0000000">
                  <c:v>7.1766326266329399</c:v>
                </c:pt>
                <c:pt idx="2414" formatCode="0.0000000">
                  <c:v>7.1766326266329399</c:v>
                </c:pt>
                <c:pt idx="2415" formatCode="0.0000000">
                  <c:v>7.1766326266329399</c:v>
                </c:pt>
                <c:pt idx="2416" formatCode="0.0000000">
                  <c:v>7.1766326266329399</c:v>
                </c:pt>
                <c:pt idx="2417" formatCode="0.0000000">
                  <c:v>7.1766326266329399</c:v>
                </c:pt>
                <c:pt idx="2418" formatCode="0.0000000">
                  <c:v>7.1766326266329399</c:v>
                </c:pt>
                <c:pt idx="2419" formatCode="0.0000000">
                  <c:v>7.1766326266329399</c:v>
                </c:pt>
                <c:pt idx="2420" formatCode="0.0000000">
                  <c:v>7.1766326266329399</c:v>
                </c:pt>
                <c:pt idx="2421" formatCode="0.0000000">
                  <c:v>7.1766326266329399</c:v>
                </c:pt>
                <c:pt idx="2422" formatCode="0.0000000">
                  <c:v>7.1766326266329399</c:v>
                </c:pt>
                <c:pt idx="2423" formatCode="0.0000000">
                  <c:v>7.1766326266329399</c:v>
                </c:pt>
                <c:pt idx="2424" formatCode="0.0000000">
                  <c:v>7.1766326266329399</c:v>
                </c:pt>
                <c:pt idx="2425" formatCode="0.0000000">
                  <c:v>7.1766326266329399</c:v>
                </c:pt>
                <c:pt idx="2426" formatCode="0.0000000">
                  <c:v>7.1766326266329399</c:v>
                </c:pt>
                <c:pt idx="2427" formatCode="0.0000000">
                  <c:v>7.1766326266329399</c:v>
                </c:pt>
                <c:pt idx="2428" formatCode="0.0000000">
                  <c:v>7.1766326266329399</c:v>
                </c:pt>
                <c:pt idx="2429" formatCode="0.0000000">
                  <c:v>7.1766326266329399</c:v>
                </c:pt>
                <c:pt idx="2430" formatCode="0.0000000">
                  <c:v>7.1766326266329399</c:v>
                </c:pt>
                <c:pt idx="2431" formatCode="0.0000000">
                  <c:v>7.1766326266329399</c:v>
                </c:pt>
                <c:pt idx="2432" formatCode="0.0000000">
                  <c:v>7.1766326266329399</c:v>
                </c:pt>
                <c:pt idx="2433" formatCode="0.0000000">
                  <c:v>7.1766326266329399</c:v>
                </c:pt>
                <c:pt idx="2434" formatCode="0.0000000">
                  <c:v>7.2449856217532398</c:v>
                </c:pt>
                <c:pt idx="2435" formatCode="0.0000000">
                  <c:v>7.2449856217532398</c:v>
                </c:pt>
                <c:pt idx="2436" formatCode="0.0000000">
                  <c:v>7.2449856217532398</c:v>
                </c:pt>
                <c:pt idx="2437" formatCode="0.0000000">
                  <c:v>7.2449856217532398</c:v>
                </c:pt>
                <c:pt idx="2438" formatCode="0.0000000">
                  <c:v>7.2449856217532398</c:v>
                </c:pt>
                <c:pt idx="2439" formatCode="0.0000000">
                  <c:v>7.2449856217532398</c:v>
                </c:pt>
                <c:pt idx="2440" formatCode="0.0000000">
                  <c:v>7.2449856217532398</c:v>
                </c:pt>
                <c:pt idx="2441" formatCode="0.0000000">
                  <c:v>7.2449856217532398</c:v>
                </c:pt>
                <c:pt idx="2442" formatCode="0.0000000">
                  <c:v>7.2449856217532398</c:v>
                </c:pt>
                <c:pt idx="2443" formatCode="0.0000000">
                  <c:v>7.2449856217532398</c:v>
                </c:pt>
                <c:pt idx="2444" formatCode="0.0000000">
                  <c:v>7.2449856217532398</c:v>
                </c:pt>
                <c:pt idx="2445" formatCode="0.0000000">
                  <c:v>7.2449856217532398</c:v>
                </c:pt>
                <c:pt idx="2446" formatCode="0.0000000">
                  <c:v>7.2449856217532398</c:v>
                </c:pt>
                <c:pt idx="2447" formatCode="0.0000000">
                  <c:v>7.2449856217532398</c:v>
                </c:pt>
                <c:pt idx="2448" formatCode="0.0000000">
                  <c:v>7.2449856217532398</c:v>
                </c:pt>
                <c:pt idx="2449" formatCode="0.0000000">
                  <c:v>7.2449856217532398</c:v>
                </c:pt>
                <c:pt idx="2450" formatCode="0.0000000">
                  <c:v>7.2449856217532398</c:v>
                </c:pt>
                <c:pt idx="2451" formatCode="0.0000000">
                  <c:v>7.2449856217532398</c:v>
                </c:pt>
                <c:pt idx="2452" formatCode="0.0000000">
                  <c:v>7.2449856217532398</c:v>
                </c:pt>
                <c:pt idx="2453" formatCode="0.0000000">
                  <c:v>7.2449856217532398</c:v>
                </c:pt>
                <c:pt idx="2454" formatCode="0.0000000">
                  <c:v>7.2449856217532398</c:v>
                </c:pt>
                <c:pt idx="2455" formatCode="0.0000000">
                  <c:v>7.2449856217532398</c:v>
                </c:pt>
                <c:pt idx="2456" formatCode="0.0000000">
                  <c:v>7.2449856217532398</c:v>
                </c:pt>
                <c:pt idx="2457" formatCode="0.0000000">
                  <c:v>7.2449856217532398</c:v>
                </c:pt>
                <c:pt idx="2458" formatCode="0.0000000">
                  <c:v>7.2449856217532398</c:v>
                </c:pt>
                <c:pt idx="2459" formatCode="0.0000000">
                  <c:v>7.2449856217532398</c:v>
                </c:pt>
                <c:pt idx="2460" formatCode="0.0000000">
                  <c:v>7.2449856217532398</c:v>
                </c:pt>
                <c:pt idx="2461" formatCode="0.0000000">
                  <c:v>7.2449856217532398</c:v>
                </c:pt>
                <c:pt idx="2462" formatCode="0.0000000">
                  <c:v>7.2449856217532398</c:v>
                </c:pt>
                <c:pt idx="2463" formatCode="0.0000000">
                  <c:v>7.2449856217532398</c:v>
                </c:pt>
                <c:pt idx="2464" formatCode="0.0000000">
                  <c:v>7.2449856217532398</c:v>
                </c:pt>
                <c:pt idx="2465" formatCode="0.0000000">
                  <c:v>7.2449856217532398</c:v>
                </c:pt>
                <c:pt idx="2466" formatCode="0.0000000">
                  <c:v>7.2449856217532398</c:v>
                </c:pt>
                <c:pt idx="2467" formatCode="0.0000000">
                  <c:v>7.2449856217532398</c:v>
                </c:pt>
                <c:pt idx="2468" formatCode="0.0000000">
                  <c:v>7.2449856217532398</c:v>
                </c:pt>
                <c:pt idx="2469" formatCode="0.0000000">
                  <c:v>7.2449856217532398</c:v>
                </c:pt>
                <c:pt idx="2470" formatCode="0.0000000">
                  <c:v>7.2449856217532398</c:v>
                </c:pt>
                <c:pt idx="2471" formatCode="0.0000000">
                  <c:v>7.2449856217532398</c:v>
                </c:pt>
                <c:pt idx="2472" formatCode="0.0000000">
                  <c:v>7.2449856217532398</c:v>
                </c:pt>
                <c:pt idx="2473" formatCode="0.0000000">
                  <c:v>7.2449856217532398</c:v>
                </c:pt>
                <c:pt idx="2474" formatCode="0.0000000">
                  <c:v>7.2449856217532398</c:v>
                </c:pt>
                <c:pt idx="2475" formatCode="0.0000000">
                  <c:v>7.2449856217532398</c:v>
                </c:pt>
                <c:pt idx="2476" formatCode="0.0000000">
                  <c:v>7.2449856217532398</c:v>
                </c:pt>
                <c:pt idx="2477" formatCode="0.0000000">
                  <c:v>7.2449856217532398</c:v>
                </c:pt>
                <c:pt idx="2478" formatCode="0.0000000">
                  <c:v>7.2449856217532398</c:v>
                </c:pt>
                <c:pt idx="2479" formatCode="0.0000000">
                  <c:v>7.2449856217532398</c:v>
                </c:pt>
                <c:pt idx="2480" formatCode="0.0000000">
                  <c:v>7.2449856217532398</c:v>
                </c:pt>
                <c:pt idx="2481" formatCode="0.0000000">
                  <c:v>7.2449856217532398</c:v>
                </c:pt>
                <c:pt idx="2482" formatCode="0.0000000">
                  <c:v>7.2449856217532398</c:v>
                </c:pt>
                <c:pt idx="2483" formatCode="0.0000000">
                  <c:v>7.2449856217532398</c:v>
                </c:pt>
                <c:pt idx="2484" formatCode="0.0000000">
                  <c:v>7.2449856217532398</c:v>
                </c:pt>
                <c:pt idx="2485" formatCode="0.0000000">
                  <c:v>7.2449856217532398</c:v>
                </c:pt>
                <c:pt idx="2486" formatCode="0.0000000">
                  <c:v>7.2449856217532398</c:v>
                </c:pt>
                <c:pt idx="2487" formatCode="0.0000000">
                  <c:v>7.2449856217532398</c:v>
                </c:pt>
                <c:pt idx="2488" formatCode="0.0000000">
                  <c:v>7.2449856217532398</c:v>
                </c:pt>
                <c:pt idx="2489" formatCode="0.0000000">
                  <c:v>7.2449856217532398</c:v>
                </c:pt>
                <c:pt idx="2490" formatCode="0.0000000">
                  <c:v>7.2449856217532398</c:v>
                </c:pt>
                <c:pt idx="2491" formatCode="0.0000000">
                  <c:v>7.2449856217532398</c:v>
                </c:pt>
                <c:pt idx="2492" formatCode="0.0000000">
                  <c:v>7.2449856217532398</c:v>
                </c:pt>
                <c:pt idx="2493" formatCode="0.0000000">
                  <c:v>7.2449856217532398</c:v>
                </c:pt>
                <c:pt idx="2494" formatCode="0.0000000">
                  <c:v>7.2449856217532398</c:v>
                </c:pt>
                <c:pt idx="2495" formatCode="0.0000000">
                  <c:v>7.2449856217532398</c:v>
                </c:pt>
                <c:pt idx="2496" formatCode="0.0000000">
                  <c:v>7.2449856217532398</c:v>
                </c:pt>
                <c:pt idx="2497" formatCode="0.0000000">
                  <c:v>7.2449856217532398</c:v>
                </c:pt>
                <c:pt idx="2498" formatCode="0.0000000">
                  <c:v>7.2449856217532398</c:v>
                </c:pt>
                <c:pt idx="2499" formatCode="0.0000000">
                  <c:v>7.2449856217532398</c:v>
                </c:pt>
                <c:pt idx="2500" formatCode="0.0000000">
                  <c:v>7.2449856217532398</c:v>
                </c:pt>
                <c:pt idx="2501" formatCode="0.0000000">
                  <c:v>7.2449856217532398</c:v>
                </c:pt>
                <c:pt idx="2502" formatCode="0.0000000">
                  <c:v>7.2449856217532398</c:v>
                </c:pt>
                <c:pt idx="2503" formatCode="0.0000000">
                  <c:v>7.2449856217532398</c:v>
                </c:pt>
                <c:pt idx="2504" formatCode="0.0000000">
                  <c:v>7.2449856217532398</c:v>
                </c:pt>
                <c:pt idx="2505" formatCode="0.0000000">
                  <c:v>7.2449856217532398</c:v>
                </c:pt>
                <c:pt idx="2506" formatCode="0.0000000">
                  <c:v>7.2449856217532398</c:v>
                </c:pt>
                <c:pt idx="2507" formatCode="0.0000000">
                  <c:v>7.2449856217532398</c:v>
                </c:pt>
                <c:pt idx="2508" formatCode="0.0000000">
                  <c:v>7.2449856217532398</c:v>
                </c:pt>
                <c:pt idx="2509" formatCode="0.0000000">
                  <c:v>7.2449856217532398</c:v>
                </c:pt>
                <c:pt idx="2510" formatCode="0.0000000">
                  <c:v>7.2449856217532398</c:v>
                </c:pt>
                <c:pt idx="2511" formatCode="0.0000000">
                  <c:v>7.2449856217532398</c:v>
                </c:pt>
                <c:pt idx="2512" formatCode="0.0000000">
                  <c:v>7.2449856217532398</c:v>
                </c:pt>
                <c:pt idx="2513" formatCode="0.0000000">
                  <c:v>7.2449856217532398</c:v>
                </c:pt>
                <c:pt idx="2514" formatCode="0.0000000">
                  <c:v>7.2449856217532398</c:v>
                </c:pt>
                <c:pt idx="2515" formatCode="0.0000000">
                  <c:v>7.2449856217532398</c:v>
                </c:pt>
                <c:pt idx="2516" formatCode="0.0000000">
                  <c:v>7.2449856217532398</c:v>
                </c:pt>
                <c:pt idx="2517" formatCode="0.0000000">
                  <c:v>7.2449856217532398</c:v>
                </c:pt>
                <c:pt idx="2518" formatCode="0.0000000">
                  <c:v>7.2449856217532398</c:v>
                </c:pt>
                <c:pt idx="2519" formatCode="0.0000000">
                  <c:v>7.2449856217532398</c:v>
                </c:pt>
                <c:pt idx="2520" formatCode="0.0000000">
                  <c:v>7.2449856217532398</c:v>
                </c:pt>
                <c:pt idx="2521" formatCode="0.0000000">
                  <c:v>7.2449856217532398</c:v>
                </c:pt>
                <c:pt idx="2522" formatCode="0.0000000">
                  <c:v>7.2449856217532398</c:v>
                </c:pt>
                <c:pt idx="2523" formatCode="0.0000000">
                  <c:v>7.2449856217532398</c:v>
                </c:pt>
                <c:pt idx="2524" formatCode="0.0000000">
                  <c:v>7.2449856217532398</c:v>
                </c:pt>
                <c:pt idx="2525" formatCode="0.0000000">
                  <c:v>7.2449856217532398</c:v>
                </c:pt>
                <c:pt idx="2526" formatCode="0.0000000">
                  <c:v>7.2449856217532398</c:v>
                </c:pt>
                <c:pt idx="2527" formatCode="0.0000000">
                  <c:v>7.2449856217532398</c:v>
                </c:pt>
                <c:pt idx="2528" formatCode="0.0000000">
                  <c:v>7.2449856217532398</c:v>
                </c:pt>
                <c:pt idx="2529" formatCode="0.0000000">
                  <c:v>7.2449856217532398</c:v>
                </c:pt>
                <c:pt idx="2530" formatCode="0.0000000">
                  <c:v>7.2449856217532398</c:v>
                </c:pt>
                <c:pt idx="2531" formatCode="0.0000000">
                  <c:v>7.2449856217532398</c:v>
                </c:pt>
                <c:pt idx="2532" formatCode="0.0000000">
                  <c:v>7.2449856217532398</c:v>
                </c:pt>
                <c:pt idx="2533" formatCode="0.0000000">
                  <c:v>7.2449856217532398</c:v>
                </c:pt>
                <c:pt idx="2534" formatCode="0.0000000">
                  <c:v>7.2449856217532398</c:v>
                </c:pt>
                <c:pt idx="2535" formatCode="0.0000000">
                  <c:v>7.2449856217532398</c:v>
                </c:pt>
                <c:pt idx="2536" formatCode="0.0000000">
                  <c:v>7.2449856217532398</c:v>
                </c:pt>
                <c:pt idx="2537" formatCode="0.0000000">
                  <c:v>7.2449856217532398</c:v>
                </c:pt>
                <c:pt idx="2538" formatCode="0.0000000">
                  <c:v>7.2449856217532398</c:v>
                </c:pt>
                <c:pt idx="2539" formatCode="0.0000000">
                  <c:v>7.2449856217532398</c:v>
                </c:pt>
                <c:pt idx="2540" formatCode="0.0000000">
                  <c:v>7.2449856217532398</c:v>
                </c:pt>
                <c:pt idx="2541" formatCode="0.0000000">
                  <c:v>7.2449856217532398</c:v>
                </c:pt>
                <c:pt idx="2542" formatCode="0.0000000">
                  <c:v>7.2449856217532398</c:v>
                </c:pt>
                <c:pt idx="2543" formatCode="0.0000000">
                  <c:v>7.2449856217532398</c:v>
                </c:pt>
                <c:pt idx="2544" formatCode="0.0000000">
                  <c:v>7.2449856217532398</c:v>
                </c:pt>
                <c:pt idx="2545" formatCode="0.0000000">
                  <c:v>7.2449856217532398</c:v>
                </c:pt>
                <c:pt idx="2546" formatCode="0.0000000">
                  <c:v>7.2449856217532398</c:v>
                </c:pt>
                <c:pt idx="2547" formatCode="0.0000000">
                  <c:v>7.2449856217532398</c:v>
                </c:pt>
                <c:pt idx="2548" formatCode="0.0000000">
                  <c:v>7.2449856217532398</c:v>
                </c:pt>
                <c:pt idx="2549" formatCode="0.0000000">
                  <c:v>7.2449856217532398</c:v>
                </c:pt>
                <c:pt idx="2550" formatCode="0.0000000">
                  <c:v>7.2449856217532398</c:v>
                </c:pt>
                <c:pt idx="2551" formatCode="0.0000000">
                  <c:v>7.2449856217532398</c:v>
                </c:pt>
                <c:pt idx="2552" formatCode="0.0000000">
                  <c:v>7.2449856217532398</c:v>
                </c:pt>
                <c:pt idx="2553" formatCode="0.0000000">
                  <c:v>7.2449856217532398</c:v>
                </c:pt>
                <c:pt idx="2554" formatCode="0.0000000">
                  <c:v>7.2449856217532398</c:v>
                </c:pt>
                <c:pt idx="2555" formatCode="0.0000000">
                  <c:v>7.2449856217532398</c:v>
                </c:pt>
                <c:pt idx="2556" formatCode="0.0000000">
                  <c:v>7.2449856217532398</c:v>
                </c:pt>
                <c:pt idx="2557" formatCode="0.0000000">
                  <c:v>7.2449856217532398</c:v>
                </c:pt>
                <c:pt idx="2558" formatCode="0.0000000">
                  <c:v>7.2449856217532398</c:v>
                </c:pt>
                <c:pt idx="2559" formatCode="0.0000000">
                  <c:v>7.2449856217532398</c:v>
                </c:pt>
                <c:pt idx="2560" formatCode="0.0000000">
                  <c:v>7.2449856217532398</c:v>
                </c:pt>
                <c:pt idx="2561" formatCode="0.0000000">
                  <c:v>7.2449856217532398</c:v>
                </c:pt>
                <c:pt idx="2562" formatCode="0.0000000">
                  <c:v>7.2449856217532398</c:v>
                </c:pt>
                <c:pt idx="2563" formatCode="0.0000000">
                  <c:v>7.2449856217532398</c:v>
                </c:pt>
                <c:pt idx="2564" formatCode="0.0000000">
                  <c:v>7.2449856217532398</c:v>
                </c:pt>
                <c:pt idx="2565" formatCode="0.0000000">
                  <c:v>7.2449856217532398</c:v>
                </c:pt>
                <c:pt idx="2566" formatCode="0.0000000">
                  <c:v>7.2449856217532398</c:v>
                </c:pt>
                <c:pt idx="2567" formatCode="0.0000000">
                  <c:v>7.2449856217532398</c:v>
                </c:pt>
                <c:pt idx="2568" formatCode="0.0000000">
                  <c:v>7.2449856217532398</c:v>
                </c:pt>
                <c:pt idx="2569" formatCode="0.0000000">
                  <c:v>7.2449856217532398</c:v>
                </c:pt>
                <c:pt idx="2570" formatCode="0.0000000">
                  <c:v>7.2449856217532398</c:v>
                </c:pt>
                <c:pt idx="2571" formatCode="0.0000000">
                  <c:v>7.2449856217532398</c:v>
                </c:pt>
                <c:pt idx="2572" formatCode="0.0000000">
                  <c:v>7.2449856217532398</c:v>
                </c:pt>
                <c:pt idx="2573" formatCode="0.0000000">
                  <c:v>7.2449856217532398</c:v>
                </c:pt>
                <c:pt idx="2574" formatCode="0.0000000">
                  <c:v>7.2449856217532398</c:v>
                </c:pt>
                <c:pt idx="2575" formatCode="0.0000000">
                  <c:v>7.2449856217532398</c:v>
                </c:pt>
                <c:pt idx="2576" formatCode="0.0000000">
                  <c:v>7.2449856217532398</c:v>
                </c:pt>
                <c:pt idx="2577" formatCode="0.0000000">
                  <c:v>7.2449856217532398</c:v>
                </c:pt>
                <c:pt idx="2578" formatCode="0.0000000">
                  <c:v>7.2449856217532398</c:v>
                </c:pt>
                <c:pt idx="2579" formatCode="0.0000000">
                  <c:v>7.2449856217532398</c:v>
                </c:pt>
                <c:pt idx="2580" formatCode="0.0000000">
                  <c:v>7.2449856217532398</c:v>
                </c:pt>
                <c:pt idx="2581" formatCode="0.0000000">
                  <c:v>7.2449856217532398</c:v>
                </c:pt>
                <c:pt idx="2582" formatCode="0.0000000">
                  <c:v>7.2449856217532398</c:v>
                </c:pt>
                <c:pt idx="2583" formatCode="0.0000000">
                  <c:v>7.2449856217532398</c:v>
                </c:pt>
                <c:pt idx="2584" formatCode="0.0000000">
                  <c:v>7.2449856217532398</c:v>
                </c:pt>
                <c:pt idx="2585" formatCode="0.0000000">
                  <c:v>7.2449856217532398</c:v>
                </c:pt>
                <c:pt idx="2586" formatCode="0.0000000">
                  <c:v>7.2449856217532398</c:v>
                </c:pt>
                <c:pt idx="2587" formatCode="0.0000000">
                  <c:v>7.2449856217532398</c:v>
                </c:pt>
                <c:pt idx="2588" formatCode="0.0000000">
                  <c:v>7.2449856217532398</c:v>
                </c:pt>
                <c:pt idx="2589" formatCode="0.0000000">
                  <c:v>7.2449856217532398</c:v>
                </c:pt>
                <c:pt idx="2590" formatCode="0.0000000">
                  <c:v>7.2449856217532398</c:v>
                </c:pt>
                <c:pt idx="2591" formatCode="0.0000000">
                  <c:v>7.2449856217532398</c:v>
                </c:pt>
                <c:pt idx="2592" formatCode="0.0000000">
                  <c:v>7.2449856217532398</c:v>
                </c:pt>
                <c:pt idx="2593" formatCode="0.0000000">
                  <c:v>7.2449856217532398</c:v>
                </c:pt>
                <c:pt idx="2594" formatCode="0.0000000">
                  <c:v>7.2449856217532398</c:v>
                </c:pt>
                <c:pt idx="2595" formatCode="0.0000000">
                  <c:v>7.2449856217532398</c:v>
                </c:pt>
                <c:pt idx="2596" formatCode="0.0000000">
                  <c:v>7.2449856217532398</c:v>
                </c:pt>
                <c:pt idx="2597" formatCode="0.0000000">
                  <c:v>7.2449856217532398</c:v>
                </c:pt>
                <c:pt idx="2598" formatCode="0.0000000">
                  <c:v>7.2449856217532398</c:v>
                </c:pt>
                <c:pt idx="2599" formatCode="0.0000000">
                  <c:v>7.2449856217532398</c:v>
                </c:pt>
                <c:pt idx="2600" formatCode="0.0000000">
                  <c:v>7.2449856217532398</c:v>
                </c:pt>
                <c:pt idx="2601" formatCode="0.0000000">
                  <c:v>7.2449856217532398</c:v>
                </c:pt>
                <c:pt idx="2602" formatCode="0.0000000">
                  <c:v>7.2449856217532398</c:v>
                </c:pt>
                <c:pt idx="2603" formatCode="0.0000000">
                  <c:v>7.2449856217532398</c:v>
                </c:pt>
                <c:pt idx="2604" formatCode="0.0000000">
                  <c:v>7.2449856217532398</c:v>
                </c:pt>
                <c:pt idx="2605" formatCode="0.0000000">
                  <c:v>7.2449856217532398</c:v>
                </c:pt>
                <c:pt idx="2606" formatCode="0.0000000">
                  <c:v>7.2449856217532398</c:v>
                </c:pt>
                <c:pt idx="2607" formatCode="0.0000000">
                  <c:v>7.2449856217532398</c:v>
                </c:pt>
                <c:pt idx="2608" formatCode="0.0000000">
                  <c:v>7.2449856217532398</c:v>
                </c:pt>
                <c:pt idx="2609" formatCode="0.0000000">
                  <c:v>7.2449856217532398</c:v>
                </c:pt>
                <c:pt idx="2610" formatCode="0.0000000">
                  <c:v>7.2449856217532398</c:v>
                </c:pt>
                <c:pt idx="2611" formatCode="0.0000000">
                  <c:v>7.2449856217532398</c:v>
                </c:pt>
                <c:pt idx="2612" formatCode="0.0000000">
                  <c:v>7.2449856217532398</c:v>
                </c:pt>
                <c:pt idx="2613" formatCode="0.0000000">
                  <c:v>7.2449856217532398</c:v>
                </c:pt>
                <c:pt idx="2614" formatCode="0.0000000">
                  <c:v>7.2449856217532398</c:v>
                </c:pt>
                <c:pt idx="2615" formatCode="0.0000000">
                  <c:v>7.2449856217532398</c:v>
                </c:pt>
                <c:pt idx="2616" formatCode="0.0000000">
                  <c:v>7.2449856217532398</c:v>
                </c:pt>
                <c:pt idx="2617" formatCode="0.0000000">
                  <c:v>7.2449856217532398</c:v>
                </c:pt>
                <c:pt idx="2618" formatCode="0.0000000">
                  <c:v>7.2449856217532398</c:v>
                </c:pt>
                <c:pt idx="2619" formatCode="0.0000000">
                  <c:v>7.2449856217532398</c:v>
                </c:pt>
                <c:pt idx="2620" formatCode="0.0000000">
                  <c:v>7.2449856217532398</c:v>
                </c:pt>
                <c:pt idx="2621" formatCode="0.0000000">
                  <c:v>7.2449856217532398</c:v>
                </c:pt>
                <c:pt idx="2622" formatCode="0.0000000">
                  <c:v>7.2449856217532398</c:v>
                </c:pt>
                <c:pt idx="2623" formatCode="0.0000000">
                  <c:v>7.2449856217532398</c:v>
                </c:pt>
                <c:pt idx="2624" formatCode="0.0000000">
                  <c:v>7.2449856217532398</c:v>
                </c:pt>
                <c:pt idx="2625" formatCode="0.0000000">
                  <c:v>7.2449856217532398</c:v>
                </c:pt>
                <c:pt idx="2626" formatCode="0.0000000">
                  <c:v>7.2449856217532398</c:v>
                </c:pt>
                <c:pt idx="2627" formatCode="0.0000000">
                  <c:v>7.2449856217532398</c:v>
                </c:pt>
                <c:pt idx="2628" formatCode="0.0000000">
                  <c:v>7.2449856217532398</c:v>
                </c:pt>
                <c:pt idx="2629" formatCode="0.0000000">
                  <c:v>7.2449856217532398</c:v>
                </c:pt>
                <c:pt idx="2630" formatCode="0.0000000">
                  <c:v>7.2449856217532398</c:v>
                </c:pt>
                <c:pt idx="2631" formatCode="0.0000000">
                  <c:v>7.2449856217532398</c:v>
                </c:pt>
                <c:pt idx="2632" formatCode="0.0000000">
                  <c:v>7.2449856217532398</c:v>
                </c:pt>
                <c:pt idx="2633" formatCode="0.0000000">
                  <c:v>7.2449856217532398</c:v>
                </c:pt>
                <c:pt idx="2634" formatCode="0.0000000">
                  <c:v>7.2449856217532398</c:v>
                </c:pt>
                <c:pt idx="2635" formatCode="0.0000000">
                  <c:v>7.2449856217532398</c:v>
                </c:pt>
                <c:pt idx="2636" formatCode="0.0000000">
                  <c:v>7.2449856217532398</c:v>
                </c:pt>
                <c:pt idx="2637" formatCode="0.0000000">
                  <c:v>7.2449856217532398</c:v>
                </c:pt>
                <c:pt idx="2638" formatCode="0.0000000">
                  <c:v>7.2449856217532398</c:v>
                </c:pt>
                <c:pt idx="2639" formatCode="0.0000000">
                  <c:v>7.2449856217532398</c:v>
                </c:pt>
                <c:pt idx="2640" formatCode="0.0000000">
                  <c:v>7.2449856217532398</c:v>
                </c:pt>
                <c:pt idx="2641" formatCode="0.0000000">
                  <c:v>7.2449856217532398</c:v>
                </c:pt>
                <c:pt idx="2642" formatCode="0.0000000">
                  <c:v>7.2449856217532398</c:v>
                </c:pt>
                <c:pt idx="2643" formatCode="0.0000000">
                  <c:v>7.2449856217532398</c:v>
                </c:pt>
                <c:pt idx="2644" formatCode="0.0000000">
                  <c:v>7.2449856217532398</c:v>
                </c:pt>
                <c:pt idx="2645" formatCode="0.0000000">
                  <c:v>7.2449856217532398</c:v>
                </c:pt>
                <c:pt idx="2646" formatCode="0.0000000">
                  <c:v>7.2449856217532398</c:v>
                </c:pt>
                <c:pt idx="2647" formatCode="0.0000000">
                  <c:v>7.2449856217532398</c:v>
                </c:pt>
                <c:pt idx="2648" formatCode="0.0000000">
                  <c:v>7.2449856217532398</c:v>
                </c:pt>
                <c:pt idx="2649" formatCode="0.0000000">
                  <c:v>7.2449856217532398</c:v>
                </c:pt>
                <c:pt idx="2650" formatCode="0.0000000">
                  <c:v>7.2449856217532398</c:v>
                </c:pt>
                <c:pt idx="2651" formatCode="0.0000000">
                  <c:v>7.2449856217532398</c:v>
                </c:pt>
                <c:pt idx="2652" formatCode="0.0000000">
                  <c:v>7.2449856217532398</c:v>
                </c:pt>
                <c:pt idx="2653" formatCode="0.0000000">
                  <c:v>7.2449856217532398</c:v>
                </c:pt>
                <c:pt idx="2654" formatCode="0.0000000">
                  <c:v>7.2449856217532398</c:v>
                </c:pt>
                <c:pt idx="2655" formatCode="0.0000000">
                  <c:v>7.2449856217532398</c:v>
                </c:pt>
                <c:pt idx="2656" formatCode="0.0000000">
                  <c:v>7.2449856217532398</c:v>
                </c:pt>
                <c:pt idx="2657" formatCode="0.0000000">
                  <c:v>7.3243991614606401</c:v>
                </c:pt>
                <c:pt idx="2658" formatCode="0.0000000">
                  <c:v>7.3243991614606401</c:v>
                </c:pt>
                <c:pt idx="2659" formatCode="0.0000000">
                  <c:v>7.3243991614606401</c:v>
                </c:pt>
                <c:pt idx="2660" formatCode="0.0000000">
                  <c:v>7.3243991614606401</c:v>
                </c:pt>
                <c:pt idx="2661" formatCode="0.0000000">
                  <c:v>7.3243991614606401</c:v>
                </c:pt>
                <c:pt idx="2662" formatCode="0.0000000">
                  <c:v>7.3243991614606401</c:v>
                </c:pt>
                <c:pt idx="2663" formatCode="0.0000000">
                  <c:v>7.3243991614606401</c:v>
                </c:pt>
                <c:pt idx="2664" formatCode="0.0000000">
                  <c:v>7.3243991614606401</c:v>
                </c:pt>
                <c:pt idx="2665" formatCode="0.0000000">
                  <c:v>7.3243991614606401</c:v>
                </c:pt>
                <c:pt idx="2666" formatCode="0.0000000">
                  <c:v>7.3243991614606401</c:v>
                </c:pt>
                <c:pt idx="2667" formatCode="0.0000000">
                  <c:v>7.3243991614606401</c:v>
                </c:pt>
                <c:pt idx="2668" formatCode="0.0000000">
                  <c:v>7.3243991614606401</c:v>
                </c:pt>
                <c:pt idx="2669" formatCode="0.0000000">
                  <c:v>7.3243991614606401</c:v>
                </c:pt>
                <c:pt idx="2670" formatCode="0.0000000">
                  <c:v>7.3243991614606401</c:v>
                </c:pt>
                <c:pt idx="2671" formatCode="0.0000000">
                  <c:v>7.3243991614606401</c:v>
                </c:pt>
                <c:pt idx="2672" formatCode="0.0000000">
                  <c:v>7.3243991614606401</c:v>
                </c:pt>
                <c:pt idx="2673" formatCode="0.0000000">
                  <c:v>7.3243991614606401</c:v>
                </c:pt>
                <c:pt idx="2674" formatCode="0.0000000">
                  <c:v>7.3243991614606401</c:v>
                </c:pt>
                <c:pt idx="2675" formatCode="0.0000000">
                  <c:v>7.3243991614606401</c:v>
                </c:pt>
                <c:pt idx="2676" formatCode="0.0000000">
                  <c:v>7.3243991614606401</c:v>
                </c:pt>
                <c:pt idx="2677" formatCode="0.0000000">
                  <c:v>7.3243991614606401</c:v>
                </c:pt>
                <c:pt idx="2678" formatCode="0.0000000">
                  <c:v>7.3243991614606401</c:v>
                </c:pt>
                <c:pt idx="2679" formatCode="0.0000000">
                  <c:v>7.3243991614606401</c:v>
                </c:pt>
                <c:pt idx="2680" formatCode="0.0000000">
                  <c:v>7.3243991614606401</c:v>
                </c:pt>
                <c:pt idx="2681" formatCode="0.0000000">
                  <c:v>7.3243991614606401</c:v>
                </c:pt>
                <c:pt idx="2682" formatCode="0.0000000">
                  <c:v>7.3243991614606401</c:v>
                </c:pt>
                <c:pt idx="2683" formatCode="0.0000000">
                  <c:v>7.3243991614606401</c:v>
                </c:pt>
                <c:pt idx="2684" formatCode="0.0000000">
                  <c:v>7.3243991614606401</c:v>
                </c:pt>
                <c:pt idx="2685" formatCode="0.0000000">
                  <c:v>7.3243991614606401</c:v>
                </c:pt>
                <c:pt idx="2686" formatCode="0.0000000">
                  <c:v>7.3243991614606401</c:v>
                </c:pt>
                <c:pt idx="2687" formatCode="0.0000000">
                  <c:v>7.3243991614606401</c:v>
                </c:pt>
                <c:pt idx="2688" formatCode="0.0000000">
                  <c:v>7.3243991614606401</c:v>
                </c:pt>
                <c:pt idx="2689" formatCode="0.0000000">
                  <c:v>7.3243991614606401</c:v>
                </c:pt>
                <c:pt idx="2690" formatCode="0.0000000">
                  <c:v>7.3243991614606401</c:v>
                </c:pt>
                <c:pt idx="2691" formatCode="0.0000000">
                  <c:v>7.3243991614606401</c:v>
                </c:pt>
                <c:pt idx="2692" formatCode="0.0000000">
                  <c:v>7.3243991614606401</c:v>
                </c:pt>
                <c:pt idx="2693" formatCode="0.0000000">
                  <c:v>7.3243991614606401</c:v>
                </c:pt>
                <c:pt idx="2694" formatCode="0.0000000">
                  <c:v>7.3243991614606401</c:v>
                </c:pt>
                <c:pt idx="2695" formatCode="0.0000000">
                  <c:v>7.3243991614606401</c:v>
                </c:pt>
                <c:pt idx="2696" formatCode="0.0000000">
                  <c:v>7.3243991614606401</c:v>
                </c:pt>
                <c:pt idx="2697" formatCode="0.0000000">
                  <c:v>7.3243991614606401</c:v>
                </c:pt>
                <c:pt idx="2698" formatCode="0.0000000">
                  <c:v>7.3243991614606401</c:v>
                </c:pt>
                <c:pt idx="2699" formatCode="0.0000000">
                  <c:v>7.3243991614606401</c:v>
                </c:pt>
                <c:pt idx="2700" formatCode="0.0000000">
                  <c:v>7.3243991614606401</c:v>
                </c:pt>
                <c:pt idx="2701" formatCode="0.0000000">
                  <c:v>7.3243991614606401</c:v>
                </c:pt>
                <c:pt idx="2702" formatCode="0.0000000">
                  <c:v>7.3243991614606401</c:v>
                </c:pt>
                <c:pt idx="2703" formatCode="0.0000000">
                  <c:v>7.3243991614606401</c:v>
                </c:pt>
                <c:pt idx="2704" formatCode="0.0000000">
                  <c:v>7.3243991614606401</c:v>
                </c:pt>
                <c:pt idx="2705" formatCode="0.0000000">
                  <c:v>7.3243991614606401</c:v>
                </c:pt>
                <c:pt idx="2706" formatCode="0.0000000">
                  <c:v>7.3243991614606401</c:v>
                </c:pt>
                <c:pt idx="2707" formatCode="0.0000000">
                  <c:v>7.3243991614606401</c:v>
                </c:pt>
                <c:pt idx="2708" formatCode="0.0000000">
                  <c:v>7.3243991614606401</c:v>
                </c:pt>
                <c:pt idx="2709" formatCode="0.0000000">
                  <c:v>7.3243991614606401</c:v>
                </c:pt>
                <c:pt idx="2710" formatCode="0.0000000">
                  <c:v>7.3243991614606401</c:v>
                </c:pt>
                <c:pt idx="2711" formatCode="0.0000000">
                  <c:v>7.3243991614606401</c:v>
                </c:pt>
                <c:pt idx="2712" formatCode="0.0000000">
                  <c:v>7.3243991614606401</c:v>
                </c:pt>
                <c:pt idx="2713" formatCode="0.0000000">
                  <c:v>7.3243991614606401</c:v>
                </c:pt>
                <c:pt idx="2714" formatCode="0.0000000">
                  <c:v>7.3243991614606401</c:v>
                </c:pt>
                <c:pt idx="2715" formatCode="0.0000000">
                  <c:v>7.3243991614606401</c:v>
                </c:pt>
                <c:pt idx="2716" formatCode="0.0000000">
                  <c:v>7.3243991614606401</c:v>
                </c:pt>
                <c:pt idx="2717" formatCode="0.0000000">
                  <c:v>7.3243991614606401</c:v>
                </c:pt>
                <c:pt idx="2718" formatCode="0.0000000">
                  <c:v>7.3243991614606401</c:v>
                </c:pt>
                <c:pt idx="2719" formatCode="0.0000000">
                  <c:v>7.3243991614606401</c:v>
                </c:pt>
                <c:pt idx="2720" formatCode="0.0000000">
                  <c:v>7.3243991614606401</c:v>
                </c:pt>
                <c:pt idx="2721" formatCode="0.0000000">
                  <c:v>7.3243991614606401</c:v>
                </c:pt>
                <c:pt idx="2722" formatCode="0.0000000">
                  <c:v>7.3243991614606401</c:v>
                </c:pt>
                <c:pt idx="2723" formatCode="0.0000000">
                  <c:v>7.3243991614606401</c:v>
                </c:pt>
                <c:pt idx="2724" formatCode="0.0000000">
                  <c:v>7.3243991614606401</c:v>
                </c:pt>
                <c:pt idx="2725" formatCode="0.0000000">
                  <c:v>7.3243991614606401</c:v>
                </c:pt>
                <c:pt idx="2726" formatCode="0.0000000">
                  <c:v>7.3243991614606401</c:v>
                </c:pt>
                <c:pt idx="2727" formatCode="0.0000000">
                  <c:v>7.3243991614606401</c:v>
                </c:pt>
                <c:pt idx="2728" formatCode="0.0000000">
                  <c:v>7.3243991614606401</c:v>
                </c:pt>
                <c:pt idx="2729" formatCode="0.0000000">
                  <c:v>7.3243991614606401</c:v>
                </c:pt>
                <c:pt idx="2730" formatCode="0.0000000">
                  <c:v>7.3243991614606401</c:v>
                </c:pt>
                <c:pt idx="2731" formatCode="0.0000000">
                  <c:v>7.3243991614606401</c:v>
                </c:pt>
                <c:pt idx="2732" formatCode="0.0000000">
                  <c:v>7.3243991614606401</c:v>
                </c:pt>
                <c:pt idx="2733" formatCode="0.0000000">
                  <c:v>7.3243991614606401</c:v>
                </c:pt>
                <c:pt idx="2734" formatCode="0.0000000">
                  <c:v>7.3243991614606401</c:v>
                </c:pt>
                <c:pt idx="2735" formatCode="0.0000000">
                  <c:v>7.3243991614606401</c:v>
                </c:pt>
                <c:pt idx="2736" formatCode="0.0000000">
                  <c:v>7.3243991614606401</c:v>
                </c:pt>
                <c:pt idx="2737" formatCode="0.0000000">
                  <c:v>7.3243991614606401</c:v>
                </c:pt>
                <c:pt idx="2738" formatCode="0.0000000">
                  <c:v>7.3243991614606401</c:v>
                </c:pt>
                <c:pt idx="2739" formatCode="0.0000000">
                  <c:v>7.3243991614606401</c:v>
                </c:pt>
                <c:pt idx="2740" formatCode="0.0000000">
                  <c:v>7.3243991614606401</c:v>
                </c:pt>
                <c:pt idx="2741" formatCode="0.0000000">
                  <c:v>7.3243991614606401</c:v>
                </c:pt>
                <c:pt idx="2742" formatCode="0.0000000">
                  <c:v>7.3243991614606401</c:v>
                </c:pt>
                <c:pt idx="2743" formatCode="0.0000000">
                  <c:v>7.3243991614606401</c:v>
                </c:pt>
                <c:pt idx="2744" formatCode="0.0000000">
                  <c:v>7.3243991614606401</c:v>
                </c:pt>
                <c:pt idx="2745" formatCode="0.0000000">
                  <c:v>7.3243991614606401</c:v>
                </c:pt>
                <c:pt idx="2746" formatCode="0.0000000">
                  <c:v>7.3243991614606401</c:v>
                </c:pt>
                <c:pt idx="2747" formatCode="0.0000000">
                  <c:v>7.3243991614606401</c:v>
                </c:pt>
                <c:pt idx="2748" formatCode="0.0000000">
                  <c:v>7.3243991614606401</c:v>
                </c:pt>
                <c:pt idx="2749" formatCode="0.0000000">
                  <c:v>7.3243991614606401</c:v>
                </c:pt>
                <c:pt idx="2750" formatCode="0.0000000">
                  <c:v>7.3243991614606401</c:v>
                </c:pt>
                <c:pt idx="2751" formatCode="0.0000000">
                  <c:v>7.3243991614606401</c:v>
                </c:pt>
                <c:pt idx="2752" formatCode="0.0000000">
                  <c:v>7.3243991614606401</c:v>
                </c:pt>
                <c:pt idx="2753" formatCode="0.0000000">
                  <c:v>7.3243991614606401</c:v>
                </c:pt>
                <c:pt idx="2754" formatCode="0.0000000">
                  <c:v>7.3243991614606401</c:v>
                </c:pt>
                <c:pt idx="2755" formatCode="0.0000000">
                  <c:v>7.3243991614606401</c:v>
                </c:pt>
                <c:pt idx="2756" formatCode="0.0000000">
                  <c:v>7.3243991614606401</c:v>
                </c:pt>
                <c:pt idx="2757" formatCode="0.0000000">
                  <c:v>7.3243991614606401</c:v>
                </c:pt>
                <c:pt idx="2758" formatCode="0.0000000">
                  <c:v>7.40973581048324</c:v>
                </c:pt>
                <c:pt idx="2759" formatCode="0.0000000">
                  <c:v>7.40973581048324</c:v>
                </c:pt>
                <c:pt idx="2760" formatCode="0.0000000">
                  <c:v>7.40973581048324</c:v>
                </c:pt>
                <c:pt idx="2761" formatCode="0.0000000">
                  <c:v>7.40973581048324</c:v>
                </c:pt>
                <c:pt idx="2762" formatCode="0.0000000">
                  <c:v>7.40973581048324</c:v>
                </c:pt>
                <c:pt idx="2763" formatCode="0.0000000">
                  <c:v>7.40973581048324</c:v>
                </c:pt>
                <c:pt idx="2764" formatCode="0.0000000">
                  <c:v>7.40973581048324</c:v>
                </c:pt>
                <c:pt idx="2765" formatCode="0.0000000">
                  <c:v>7.40973581048324</c:v>
                </c:pt>
                <c:pt idx="2766" formatCode="0.0000000">
                  <c:v>7.40973581048324</c:v>
                </c:pt>
                <c:pt idx="2767" formatCode="0.0000000">
                  <c:v>7.40973581048324</c:v>
                </c:pt>
                <c:pt idx="2768" formatCode="0.0000000">
                  <c:v>7.40973581048324</c:v>
                </c:pt>
                <c:pt idx="2769" formatCode="0.0000000">
                  <c:v>7.40973581048324</c:v>
                </c:pt>
                <c:pt idx="2770" formatCode="0.0000000">
                  <c:v>7.40973581048324</c:v>
                </c:pt>
                <c:pt idx="2771" formatCode="0.0000000">
                  <c:v>7.40973581048324</c:v>
                </c:pt>
                <c:pt idx="2772" formatCode="0.0000000">
                  <c:v>7.40973581048324</c:v>
                </c:pt>
                <c:pt idx="2773" formatCode="0.0000000">
                  <c:v>7.40973581048324</c:v>
                </c:pt>
                <c:pt idx="2774" formatCode="0.0000000">
                  <c:v>7.40973581048324</c:v>
                </c:pt>
                <c:pt idx="2775" formatCode="0.0000000">
                  <c:v>7.40973581048324</c:v>
                </c:pt>
                <c:pt idx="2776" formatCode="0.0000000">
                  <c:v>7.40973581048324</c:v>
                </c:pt>
                <c:pt idx="2777" formatCode="0.0000000">
                  <c:v>7.40973581048324</c:v>
                </c:pt>
                <c:pt idx="2778" formatCode="0.0000000">
                  <c:v>7.40973581048324</c:v>
                </c:pt>
                <c:pt idx="2779" formatCode="0.0000000">
                  <c:v>7.40973581048324</c:v>
                </c:pt>
                <c:pt idx="2780" formatCode="0.0000000">
                  <c:v>7.40973581048324</c:v>
                </c:pt>
                <c:pt idx="2781" formatCode="0.0000000">
                  <c:v>7.40973581048324</c:v>
                </c:pt>
                <c:pt idx="2782" formatCode="0.0000000">
                  <c:v>7.40973581048324</c:v>
                </c:pt>
                <c:pt idx="2783" formatCode="0.0000000">
                  <c:v>7.40973581048324</c:v>
                </c:pt>
                <c:pt idx="2784" formatCode="0.0000000">
                  <c:v>7.40973581048324</c:v>
                </c:pt>
                <c:pt idx="2785" formatCode="0.0000000">
                  <c:v>7.40973581048324</c:v>
                </c:pt>
                <c:pt idx="2786" formatCode="0.0000000">
                  <c:v>7.40973581048324</c:v>
                </c:pt>
                <c:pt idx="2787" formatCode="0.0000000">
                  <c:v>7.40973581048324</c:v>
                </c:pt>
                <c:pt idx="2788" formatCode="0.0000000">
                  <c:v>7.40973581048324</c:v>
                </c:pt>
                <c:pt idx="2789" formatCode="0.0000000">
                  <c:v>7.40973581048324</c:v>
                </c:pt>
                <c:pt idx="2790" formatCode="0.0000000">
                  <c:v>7.40973581048324</c:v>
                </c:pt>
                <c:pt idx="2791" formatCode="0.0000000">
                  <c:v>7.40973581048324</c:v>
                </c:pt>
                <c:pt idx="2792" formatCode="0.0000000">
                  <c:v>7.40973581048324</c:v>
                </c:pt>
                <c:pt idx="2793" formatCode="0.0000000">
                  <c:v>7.40973581048324</c:v>
                </c:pt>
                <c:pt idx="2794" formatCode="0.0000000">
                  <c:v>7.40973581048324</c:v>
                </c:pt>
                <c:pt idx="2795" formatCode="0.0000000">
                  <c:v>7.40973581048324</c:v>
                </c:pt>
                <c:pt idx="2796" formatCode="0.0000000">
                  <c:v>7.40973581048324</c:v>
                </c:pt>
                <c:pt idx="2797" formatCode="0.0000000">
                  <c:v>7.40973581048324</c:v>
                </c:pt>
                <c:pt idx="2798" formatCode="0.0000000">
                  <c:v>7.40973581048324</c:v>
                </c:pt>
                <c:pt idx="2799" formatCode="0.0000000">
                  <c:v>7.40973581048324</c:v>
                </c:pt>
                <c:pt idx="2800" formatCode="0.0000000">
                  <c:v>7.40973581048324</c:v>
                </c:pt>
                <c:pt idx="2801" formatCode="0.0000000">
                  <c:v>7.40973581048324</c:v>
                </c:pt>
                <c:pt idx="2802" formatCode="0.0000000">
                  <c:v>7.40973581048324</c:v>
                </c:pt>
                <c:pt idx="2803" formatCode="0.0000000">
                  <c:v>7.40973581048324</c:v>
                </c:pt>
                <c:pt idx="2804" formatCode="0.0000000">
                  <c:v>7.40973581048324</c:v>
                </c:pt>
                <c:pt idx="2805" formatCode="0.0000000">
                  <c:v>7.40973581048324</c:v>
                </c:pt>
                <c:pt idx="2806" formatCode="0.0000000">
                  <c:v>7.40973581048324</c:v>
                </c:pt>
                <c:pt idx="2807" formatCode="0.0000000">
                  <c:v>7.40973581048324</c:v>
                </c:pt>
                <c:pt idx="2808" formatCode="0.0000000">
                  <c:v>7.40973581048324</c:v>
                </c:pt>
                <c:pt idx="2809" formatCode="0.0000000">
                  <c:v>7.40973581048324</c:v>
                </c:pt>
                <c:pt idx="2810" formatCode="0.0000000">
                  <c:v>7.40973581048324</c:v>
                </c:pt>
                <c:pt idx="2811" formatCode="0.0000000">
                  <c:v>7.40973581048324</c:v>
                </c:pt>
                <c:pt idx="2812" formatCode="0.0000000">
                  <c:v>7.40973581048324</c:v>
                </c:pt>
                <c:pt idx="2813" formatCode="0.0000000">
                  <c:v>7.40973581048324</c:v>
                </c:pt>
                <c:pt idx="2814" formatCode="0.0000000">
                  <c:v>7.40973581048324</c:v>
                </c:pt>
                <c:pt idx="2815" formatCode="0.0000000">
                  <c:v>7.40973581048324</c:v>
                </c:pt>
                <c:pt idx="2816" formatCode="0.0000000">
                  <c:v>7.40973581048324</c:v>
                </c:pt>
                <c:pt idx="2817" formatCode="0.0000000">
                  <c:v>7.40973581048324</c:v>
                </c:pt>
                <c:pt idx="2818" formatCode="0.0000000">
                  <c:v>7.40973581048324</c:v>
                </c:pt>
                <c:pt idx="2819" formatCode="0.0000000">
                  <c:v>7.40973581048324</c:v>
                </c:pt>
                <c:pt idx="2820" formatCode="0.0000000">
                  <c:v>7.40973581048324</c:v>
                </c:pt>
                <c:pt idx="2821" formatCode="0.0000000">
                  <c:v>7.40973581048324</c:v>
                </c:pt>
                <c:pt idx="2822" formatCode="0.0000000">
                  <c:v>7.40973581048324</c:v>
                </c:pt>
                <c:pt idx="2823" formatCode="0.0000000">
                  <c:v>7.40973581048324</c:v>
                </c:pt>
                <c:pt idx="2824" formatCode="0.0000000">
                  <c:v>7.40973581048324</c:v>
                </c:pt>
                <c:pt idx="2825" formatCode="0.0000000">
                  <c:v>7.40973581048324</c:v>
                </c:pt>
                <c:pt idx="2826" formatCode="0.0000000">
                  <c:v>7.40973581048324</c:v>
                </c:pt>
                <c:pt idx="2827" formatCode="0.0000000">
                  <c:v>7.40973581048324</c:v>
                </c:pt>
                <c:pt idx="2828" formatCode="0.0000000">
                  <c:v>7.40973581048324</c:v>
                </c:pt>
                <c:pt idx="2829" formatCode="0.0000000">
                  <c:v>7.40973581048324</c:v>
                </c:pt>
                <c:pt idx="2830" formatCode="0.0000000">
                  <c:v>7.40973581048324</c:v>
                </c:pt>
                <c:pt idx="2831" formatCode="0.0000000">
                  <c:v>7.40973581048324</c:v>
                </c:pt>
                <c:pt idx="2832" formatCode="0.0000000">
                  <c:v>7.40973581048324</c:v>
                </c:pt>
                <c:pt idx="2833" formatCode="0.0000000">
                  <c:v>7.40973581048324</c:v>
                </c:pt>
                <c:pt idx="2834" formatCode="0.0000000">
                  <c:v>7.40973581048324</c:v>
                </c:pt>
                <c:pt idx="2835" formatCode="0.0000000">
                  <c:v>7.40973581048324</c:v>
                </c:pt>
                <c:pt idx="2836" formatCode="0.0000000">
                  <c:v>7.40973581048324</c:v>
                </c:pt>
                <c:pt idx="2837" formatCode="0.0000000">
                  <c:v>7.40973581048324</c:v>
                </c:pt>
                <c:pt idx="2838" formatCode="0.0000000">
                  <c:v>7.40973581048324</c:v>
                </c:pt>
                <c:pt idx="2839" formatCode="0.0000000">
                  <c:v>7.40973581048324</c:v>
                </c:pt>
                <c:pt idx="2840" formatCode="0.0000000">
                  <c:v>7.40973581048324</c:v>
                </c:pt>
                <c:pt idx="2841" formatCode="0.0000000">
                  <c:v>7.40973581048324</c:v>
                </c:pt>
                <c:pt idx="2842" formatCode="0.0000000">
                  <c:v>7.40973581048324</c:v>
                </c:pt>
                <c:pt idx="2843" formatCode="0.0000000">
                  <c:v>7.40973581048324</c:v>
                </c:pt>
                <c:pt idx="2844" formatCode="0.0000000">
                  <c:v>7.40973581048324</c:v>
                </c:pt>
                <c:pt idx="2845" formatCode="0.0000000">
                  <c:v>7.40973581048324</c:v>
                </c:pt>
                <c:pt idx="2846" formatCode="0.0000000">
                  <c:v>7.40973581048324</c:v>
                </c:pt>
                <c:pt idx="2847" formatCode="0.0000000">
                  <c:v>7.40973581048324</c:v>
                </c:pt>
                <c:pt idx="2848" formatCode="0.0000000">
                  <c:v>7.40973581048324</c:v>
                </c:pt>
                <c:pt idx="2849" formatCode="0.0000000">
                  <c:v>7.40973581048324</c:v>
                </c:pt>
                <c:pt idx="2850" formatCode="0.0000000">
                  <c:v>7.40973581048324</c:v>
                </c:pt>
                <c:pt idx="2851" formatCode="0.0000000">
                  <c:v>7.40973581048324</c:v>
                </c:pt>
                <c:pt idx="2852" formatCode="0.0000000">
                  <c:v>7.40973581048324</c:v>
                </c:pt>
                <c:pt idx="2853" formatCode="0.0000000">
                  <c:v>7.40973581048324</c:v>
                </c:pt>
                <c:pt idx="2854" formatCode="0.0000000">
                  <c:v>7.40973581048324</c:v>
                </c:pt>
                <c:pt idx="2855" formatCode="0.0000000">
                  <c:v>7.40973581048324</c:v>
                </c:pt>
                <c:pt idx="2856" formatCode="0.0000000">
                  <c:v>7.40973581048324</c:v>
                </c:pt>
                <c:pt idx="2857" formatCode="0.0000000">
                  <c:v>7.40973581048324</c:v>
                </c:pt>
                <c:pt idx="2858" formatCode="0.0000000">
                  <c:v>7.40973581048324</c:v>
                </c:pt>
                <c:pt idx="2859" formatCode="0.0000000">
                  <c:v>7.40973581048324</c:v>
                </c:pt>
                <c:pt idx="2860" formatCode="0.0000000">
                  <c:v>7.40973581048324</c:v>
                </c:pt>
                <c:pt idx="2861" formatCode="0.0000000">
                  <c:v>7.40973581048324</c:v>
                </c:pt>
                <c:pt idx="2862" formatCode="0.0000000">
                  <c:v>7.40973581048324</c:v>
                </c:pt>
                <c:pt idx="2863" formatCode="0.0000000">
                  <c:v>7.40973581048324</c:v>
                </c:pt>
                <c:pt idx="2864" formatCode="0.0000000">
                  <c:v>7.40973581048324</c:v>
                </c:pt>
                <c:pt idx="2865" formatCode="0.0000000">
                  <c:v>7.40973581048324</c:v>
                </c:pt>
                <c:pt idx="2866" formatCode="0.0000000">
                  <c:v>7.40973581048324</c:v>
                </c:pt>
                <c:pt idx="2867" formatCode="0.0000000">
                  <c:v>7.40973581048324</c:v>
                </c:pt>
                <c:pt idx="2868" formatCode="0.0000000">
                  <c:v>7.40973581048324</c:v>
                </c:pt>
                <c:pt idx="2869" formatCode="0.0000000">
                  <c:v>7.40973581048324</c:v>
                </c:pt>
                <c:pt idx="2870" formatCode="0.0000000">
                  <c:v>7.40973581048324</c:v>
                </c:pt>
                <c:pt idx="2871" formatCode="0.0000000">
                  <c:v>7.40973581048324</c:v>
                </c:pt>
                <c:pt idx="2872" formatCode="0.0000000">
                  <c:v>7.40973581048324</c:v>
                </c:pt>
                <c:pt idx="2873" formatCode="0.0000000">
                  <c:v>7.40973581048324</c:v>
                </c:pt>
                <c:pt idx="2874" formatCode="0.0000000">
                  <c:v>7.40973581048324</c:v>
                </c:pt>
                <c:pt idx="2875" formatCode="0.0000000">
                  <c:v>7.40973581048324</c:v>
                </c:pt>
                <c:pt idx="2876" formatCode="0.0000000">
                  <c:v>7.40973581048324</c:v>
                </c:pt>
                <c:pt idx="2877" formatCode="0.0000000">
                  <c:v>7.40973581048324</c:v>
                </c:pt>
                <c:pt idx="2878" formatCode="0.0000000">
                  <c:v>7.40973581048324</c:v>
                </c:pt>
                <c:pt idx="2879" formatCode="0.0000000">
                  <c:v>7.40973581048324</c:v>
                </c:pt>
                <c:pt idx="2880" formatCode="0.0000000">
                  <c:v>7.40973581048324</c:v>
                </c:pt>
                <c:pt idx="2881" formatCode="0.0000000">
                  <c:v>7.40973581048324</c:v>
                </c:pt>
                <c:pt idx="2882" formatCode="0.0000000">
                  <c:v>7.40973581048324</c:v>
                </c:pt>
                <c:pt idx="2883" formatCode="0.0000000">
                  <c:v>7.40973581048324</c:v>
                </c:pt>
                <c:pt idx="2884" formatCode="0.0000000">
                  <c:v>7.40973581048324</c:v>
                </c:pt>
                <c:pt idx="2885" formatCode="0.0000000">
                  <c:v>7.40973581048324</c:v>
                </c:pt>
                <c:pt idx="2886" formatCode="0.0000000">
                  <c:v>7.40973581048324</c:v>
                </c:pt>
                <c:pt idx="2887" formatCode="0.0000000">
                  <c:v>7.40973581048324</c:v>
                </c:pt>
                <c:pt idx="2888" formatCode="0.0000000">
                  <c:v>7.40973581048324</c:v>
                </c:pt>
                <c:pt idx="2889" formatCode="0.0000000">
                  <c:v>7.40973581048324</c:v>
                </c:pt>
                <c:pt idx="2890" formatCode="0.0000000">
                  <c:v>7.40973581048324</c:v>
                </c:pt>
                <c:pt idx="2891" formatCode="0.0000000">
                  <c:v>7.40973581048324</c:v>
                </c:pt>
                <c:pt idx="2892" formatCode="0.0000000">
                  <c:v>7.40973581048324</c:v>
                </c:pt>
                <c:pt idx="2893" formatCode="0.0000000">
                  <c:v>7.40973581048324</c:v>
                </c:pt>
                <c:pt idx="2894" formatCode="0.0000000">
                  <c:v>7.40973581048324</c:v>
                </c:pt>
                <c:pt idx="2895" formatCode="0.0000000">
                  <c:v>7.40973581048324</c:v>
                </c:pt>
                <c:pt idx="2896" formatCode="0.0000000">
                  <c:v>7.40973581048324</c:v>
                </c:pt>
                <c:pt idx="2897" formatCode="0.0000000">
                  <c:v>7.40973581048324</c:v>
                </c:pt>
                <c:pt idx="2898" formatCode="0.0000000">
                  <c:v>7.40973581048324</c:v>
                </c:pt>
                <c:pt idx="2899" formatCode="0.0000000">
                  <c:v>7.40973581048324</c:v>
                </c:pt>
                <c:pt idx="2900" formatCode="0.0000000">
                  <c:v>7.40973581048324</c:v>
                </c:pt>
                <c:pt idx="2901" formatCode="0.0000000">
                  <c:v>7.40973581048324</c:v>
                </c:pt>
                <c:pt idx="2902" formatCode="0.0000000">
                  <c:v>7.40973581048324</c:v>
                </c:pt>
                <c:pt idx="2903" formatCode="0.0000000">
                  <c:v>7.40973581048324</c:v>
                </c:pt>
                <c:pt idx="2904" formatCode="0.0000000">
                  <c:v>7.40973581048324</c:v>
                </c:pt>
                <c:pt idx="2905" formatCode="0.0000000">
                  <c:v>7.40973581048324</c:v>
                </c:pt>
                <c:pt idx="2906" formatCode="0.0000000">
                  <c:v>7.40973581048324</c:v>
                </c:pt>
                <c:pt idx="2907" formatCode="0.0000000">
                  <c:v>7.40973581048324</c:v>
                </c:pt>
                <c:pt idx="2908" formatCode="0.0000000">
                  <c:v>7.40973581048324</c:v>
                </c:pt>
                <c:pt idx="2909" formatCode="0.0000000">
                  <c:v>7.40973581048324</c:v>
                </c:pt>
                <c:pt idx="2910" formatCode="0.0000000">
                  <c:v>7.40973581048324</c:v>
                </c:pt>
                <c:pt idx="2911" formatCode="0.0000000">
                  <c:v>7.40973581048324</c:v>
                </c:pt>
                <c:pt idx="2912" formatCode="0.0000000">
                  <c:v>7.40973581048324</c:v>
                </c:pt>
                <c:pt idx="2913" formatCode="0.0000000">
                  <c:v>7.40973581048324</c:v>
                </c:pt>
                <c:pt idx="2914" formatCode="0.0000000">
                  <c:v>7.40973581048324</c:v>
                </c:pt>
                <c:pt idx="2915" formatCode="0.0000000">
                  <c:v>7.40973581048324</c:v>
                </c:pt>
                <c:pt idx="2916" formatCode="0.0000000">
                  <c:v>7.40973581048324</c:v>
                </c:pt>
                <c:pt idx="2917" formatCode="0.0000000">
                  <c:v>7.40973581048324</c:v>
                </c:pt>
                <c:pt idx="2918" formatCode="0.0000000">
                  <c:v>7.40973581048324</c:v>
                </c:pt>
                <c:pt idx="2919" formatCode="0.0000000">
                  <c:v>7.40973581048324</c:v>
                </c:pt>
                <c:pt idx="2920" formatCode="0.0000000">
                  <c:v>7.40973581048324</c:v>
                </c:pt>
                <c:pt idx="2921" formatCode="0.0000000">
                  <c:v>7.40973581048324</c:v>
                </c:pt>
                <c:pt idx="2922" formatCode="0.0000000">
                  <c:v>7.40973581048324</c:v>
                </c:pt>
                <c:pt idx="2923" formatCode="0.0000000">
                  <c:v>7.40973581048324</c:v>
                </c:pt>
                <c:pt idx="2924" formatCode="0.0000000">
                  <c:v>7.40973581048324</c:v>
                </c:pt>
                <c:pt idx="2925" formatCode="0.0000000">
                  <c:v>7.40973581048324</c:v>
                </c:pt>
                <c:pt idx="2926" formatCode="0.0000000">
                  <c:v>7.40973581048324</c:v>
                </c:pt>
                <c:pt idx="2927" formatCode="0.0000000">
                  <c:v>7.40973581048324</c:v>
                </c:pt>
                <c:pt idx="2928" formatCode="0.0000000">
                  <c:v>7.40973581048324</c:v>
                </c:pt>
                <c:pt idx="2929" formatCode="0.0000000">
                  <c:v>7.40973581048324</c:v>
                </c:pt>
                <c:pt idx="2930" formatCode="0.0000000">
                  <c:v>7.40973581048324</c:v>
                </c:pt>
                <c:pt idx="2931" formatCode="0.0000000">
                  <c:v>7.40973581048324</c:v>
                </c:pt>
                <c:pt idx="2932" formatCode="0.0000000">
                  <c:v>7.40973581048324</c:v>
                </c:pt>
                <c:pt idx="2933" formatCode="0.0000000">
                  <c:v>7.40973581048324</c:v>
                </c:pt>
                <c:pt idx="2934" formatCode="0.0000000">
                  <c:v>7.40973581048324</c:v>
                </c:pt>
                <c:pt idx="2935" formatCode="0.0000000">
                  <c:v>7.40973581048324</c:v>
                </c:pt>
                <c:pt idx="2936" formatCode="0.0000000">
                  <c:v>7.40973581048324</c:v>
                </c:pt>
                <c:pt idx="2937" formatCode="0.0000000">
                  <c:v>7.40973581048324</c:v>
                </c:pt>
                <c:pt idx="2938" formatCode="0.0000000">
                  <c:v>7.40973581048324</c:v>
                </c:pt>
                <c:pt idx="2939" formatCode="0.0000000">
                  <c:v>7.40973581048324</c:v>
                </c:pt>
                <c:pt idx="2940" formatCode="0.0000000">
                  <c:v>7.40973581048324</c:v>
                </c:pt>
                <c:pt idx="2941" formatCode="0.0000000">
                  <c:v>7.40973581048324</c:v>
                </c:pt>
                <c:pt idx="2942" formatCode="0.0000000">
                  <c:v>7.40973581048324</c:v>
                </c:pt>
                <c:pt idx="2943" formatCode="0.0000000">
                  <c:v>7.40973581048324</c:v>
                </c:pt>
                <c:pt idx="2944" formatCode="0.0000000">
                  <c:v>7.40973581048324</c:v>
                </c:pt>
                <c:pt idx="2945" formatCode="0.0000000">
                  <c:v>7.40973581048324</c:v>
                </c:pt>
                <c:pt idx="2946" formatCode="0.0000000">
                  <c:v>7.40973581048324</c:v>
                </c:pt>
                <c:pt idx="2947" formatCode="0.0000000">
                  <c:v>7.40973581048324</c:v>
                </c:pt>
                <c:pt idx="2948" formatCode="0.0000000">
                  <c:v>7.40973581048324</c:v>
                </c:pt>
                <c:pt idx="2949" formatCode="0.0000000">
                  <c:v>7.40973581048324</c:v>
                </c:pt>
                <c:pt idx="2950" formatCode="0.0000000">
                  <c:v>7.40973581048324</c:v>
                </c:pt>
                <c:pt idx="2951" formatCode="0.0000000">
                  <c:v>7.40973581048324</c:v>
                </c:pt>
                <c:pt idx="2952" formatCode="0.0000000">
                  <c:v>7.40973581048324</c:v>
                </c:pt>
                <c:pt idx="2953" formatCode="0.0000000">
                  <c:v>7.40973581048324</c:v>
                </c:pt>
                <c:pt idx="2954" formatCode="0.0000000">
                  <c:v>7.40973581048324</c:v>
                </c:pt>
                <c:pt idx="2955" formatCode="0.0000000">
                  <c:v>7.40973581048324</c:v>
                </c:pt>
                <c:pt idx="2956" formatCode="0.0000000">
                  <c:v>7.40973581048324</c:v>
                </c:pt>
                <c:pt idx="2957" formatCode="0.0000000">
                  <c:v>7.40973581048324</c:v>
                </c:pt>
                <c:pt idx="2958" formatCode="0.0000000">
                  <c:v>7.40973581048324</c:v>
                </c:pt>
                <c:pt idx="2959" formatCode="0.0000000">
                  <c:v>7.40973581048324</c:v>
                </c:pt>
                <c:pt idx="2960" formatCode="0.0000000">
                  <c:v>7.40973581048324</c:v>
                </c:pt>
                <c:pt idx="2961" formatCode="0.0000000">
                  <c:v>7.40973581048324</c:v>
                </c:pt>
                <c:pt idx="2962" formatCode="0.0000000">
                  <c:v>7.40973581048324</c:v>
                </c:pt>
                <c:pt idx="2963" formatCode="0.0000000">
                  <c:v>7.40973581048324</c:v>
                </c:pt>
                <c:pt idx="2964" formatCode="0.0000000">
                  <c:v>7.40973581048324</c:v>
                </c:pt>
                <c:pt idx="2965" formatCode="0.0000000">
                  <c:v>7.40973581048324</c:v>
                </c:pt>
                <c:pt idx="2966" formatCode="0.0000000">
                  <c:v>7.40973581048324</c:v>
                </c:pt>
                <c:pt idx="2967" formatCode="0.0000000">
                  <c:v>7.40973581048324</c:v>
                </c:pt>
                <c:pt idx="2968" formatCode="0.0000000">
                  <c:v>7.40973581048324</c:v>
                </c:pt>
                <c:pt idx="2969" formatCode="0.0000000">
                  <c:v>7.40973581048324</c:v>
                </c:pt>
                <c:pt idx="2970" formatCode="0.0000000">
                  <c:v>7.40973581048324</c:v>
                </c:pt>
                <c:pt idx="2971" formatCode="0.0000000">
                  <c:v>7.40973581048324</c:v>
                </c:pt>
                <c:pt idx="2972" formatCode="0.0000000">
                  <c:v>7.40973581048324</c:v>
                </c:pt>
                <c:pt idx="2973" formatCode="0.0000000">
                  <c:v>7.40973581048324</c:v>
                </c:pt>
                <c:pt idx="2974" formatCode="0.0000000">
                  <c:v>7.40973581048324</c:v>
                </c:pt>
                <c:pt idx="2975" formatCode="0.0000000">
                  <c:v>7.40973581048324</c:v>
                </c:pt>
                <c:pt idx="2976" formatCode="0.0000000">
                  <c:v>7.40973581048324</c:v>
                </c:pt>
                <c:pt idx="2977" formatCode="0.0000000">
                  <c:v>7.40973581048324</c:v>
                </c:pt>
                <c:pt idx="2978" formatCode="0.0000000">
                  <c:v>7.40973581048324</c:v>
                </c:pt>
                <c:pt idx="2979" formatCode="0.0000000">
                  <c:v>7.40973581048324</c:v>
                </c:pt>
                <c:pt idx="2980" formatCode="0.0000000">
                  <c:v>7.40973581048324</c:v>
                </c:pt>
                <c:pt idx="2981" formatCode="0.0000000">
                  <c:v>7.40973581048324</c:v>
                </c:pt>
                <c:pt idx="2982" formatCode="0.0000000">
                  <c:v>7.40973581048324</c:v>
                </c:pt>
                <c:pt idx="2983" formatCode="0.0000000">
                  <c:v>7.40973581048324</c:v>
                </c:pt>
                <c:pt idx="2984" formatCode="0.0000000">
                  <c:v>7.40973581048324</c:v>
                </c:pt>
                <c:pt idx="2985" formatCode="0.0000000">
                  <c:v>7.40973581048324</c:v>
                </c:pt>
                <c:pt idx="2986" formatCode="0.0000000">
                  <c:v>7.40973581048324</c:v>
                </c:pt>
                <c:pt idx="2987" formatCode="0.0000000">
                  <c:v>7.40973581048324</c:v>
                </c:pt>
                <c:pt idx="2988" formatCode="0.0000000">
                  <c:v>7.40973581048324</c:v>
                </c:pt>
                <c:pt idx="2989" formatCode="0.0000000">
                  <c:v>7.40973581048324</c:v>
                </c:pt>
                <c:pt idx="2990" formatCode="0.0000000">
                  <c:v>7.40973581048324</c:v>
                </c:pt>
                <c:pt idx="2991" formatCode="0.0000000">
                  <c:v>7.40973581048324</c:v>
                </c:pt>
                <c:pt idx="2992" formatCode="0.0000000">
                  <c:v>7.40973581048324</c:v>
                </c:pt>
                <c:pt idx="2993" formatCode="0.0000000">
                  <c:v>7.40973581048324</c:v>
                </c:pt>
                <c:pt idx="2994" formatCode="0.0000000">
                  <c:v>7.40973581048324</c:v>
                </c:pt>
                <c:pt idx="2995" formatCode="0.0000000">
                  <c:v>7.40973581048324</c:v>
                </c:pt>
                <c:pt idx="2996" formatCode="0.0000000">
                  <c:v>7.40973581048324</c:v>
                </c:pt>
                <c:pt idx="2997" formatCode="0.0000000">
                  <c:v>7.40973581048324</c:v>
                </c:pt>
                <c:pt idx="2998" formatCode="0.0000000">
                  <c:v>7.40973581048324</c:v>
                </c:pt>
                <c:pt idx="2999" formatCode="0.0000000">
                  <c:v>7.40973581048324</c:v>
                </c:pt>
                <c:pt idx="3000" formatCode="0.0000000">
                  <c:v>7.40973581048324</c:v>
                </c:pt>
                <c:pt idx="3001" formatCode="0.0000000">
                  <c:v>7.40973581048324</c:v>
                </c:pt>
                <c:pt idx="3002" formatCode="0.0000000">
                  <c:v>7.40973581048324</c:v>
                </c:pt>
                <c:pt idx="3003" formatCode="0.0000000">
                  <c:v>7.40973581048324</c:v>
                </c:pt>
                <c:pt idx="3004" formatCode="0.0000000">
                  <c:v>7.40973581048324</c:v>
                </c:pt>
                <c:pt idx="3005" formatCode="0.0000000">
                  <c:v>7.40973581048324</c:v>
                </c:pt>
                <c:pt idx="3006" formatCode="0.0000000">
                  <c:v>7.40973581048324</c:v>
                </c:pt>
                <c:pt idx="3007" formatCode="0.0000000">
                  <c:v>7.40973581048324</c:v>
                </c:pt>
                <c:pt idx="3008" formatCode="0.0000000">
                  <c:v>7.40973581048324</c:v>
                </c:pt>
                <c:pt idx="3009" formatCode="0.0000000">
                  <c:v>7.40973581048324</c:v>
                </c:pt>
                <c:pt idx="3010" formatCode="0.0000000">
                  <c:v>7.40973581048324</c:v>
                </c:pt>
                <c:pt idx="3011" formatCode="0.0000000">
                  <c:v>7.40973581048324</c:v>
                </c:pt>
                <c:pt idx="3012" formatCode="0.0000000">
                  <c:v>7.40973581048324</c:v>
                </c:pt>
                <c:pt idx="3013" formatCode="0.0000000">
                  <c:v>7.40973581048324</c:v>
                </c:pt>
                <c:pt idx="3014" formatCode="0.0000000">
                  <c:v>7.40973581048324</c:v>
                </c:pt>
                <c:pt idx="3015" formatCode="0.0000000">
                  <c:v>7.40973581048324</c:v>
                </c:pt>
                <c:pt idx="3016" formatCode="0.0000000">
                  <c:v>7.40973581048324</c:v>
                </c:pt>
                <c:pt idx="3017" formatCode="0.0000000">
                  <c:v>7.40973581048324</c:v>
                </c:pt>
                <c:pt idx="3018" formatCode="0.0000000">
                  <c:v>7.40973581048324</c:v>
                </c:pt>
                <c:pt idx="3019" formatCode="0.0000000">
                  <c:v>7.40973581048324</c:v>
                </c:pt>
                <c:pt idx="3020" formatCode="0.0000000">
                  <c:v>7.40973581048324</c:v>
                </c:pt>
                <c:pt idx="3021" formatCode="0.0000000">
                  <c:v>7.40973581048324</c:v>
                </c:pt>
                <c:pt idx="3022" formatCode="0.0000000">
                  <c:v>7.40973581048324</c:v>
                </c:pt>
                <c:pt idx="3023" formatCode="0.0000000">
                  <c:v>7.40973581048324</c:v>
                </c:pt>
                <c:pt idx="3024" formatCode="0.0000000">
                  <c:v>7.40973581048324</c:v>
                </c:pt>
                <c:pt idx="3025" formatCode="0.0000000">
                  <c:v>7.40973581048324</c:v>
                </c:pt>
                <c:pt idx="3026" formatCode="0.0000000">
                  <c:v>7.40973581048324</c:v>
                </c:pt>
                <c:pt idx="3027" formatCode="0.0000000">
                  <c:v>7.40973581048324</c:v>
                </c:pt>
                <c:pt idx="3028" formatCode="0.0000000">
                  <c:v>7.40973581048324</c:v>
                </c:pt>
                <c:pt idx="3029" formatCode="0.0000000">
                  <c:v>7.40973581048324</c:v>
                </c:pt>
                <c:pt idx="3030" formatCode="0.0000000">
                  <c:v>7.40973581048324</c:v>
                </c:pt>
                <c:pt idx="3031" formatCode="0.0000000">
                  <c:v>7.40973581048324</c:v>
                </c:pt>
                <c:pt idx="3032" formatCode="0.0000000">
                  <c:v>7.40973581048324</c:v>
                </c:pt>
                <c:pt idx="3033" formatCode="0.0000000">
                  <c:v>7.40973581048324</c:v>
                </c:pt>
                <c:pt idx="3034" formatCode="0.0000000">
                  <c:v>7.40973581048324</c:v>
                </c:pt>
                <c:pt idx="3035" formatCode="0.0000000">
                  <c:v>7.40973581048324</c:v>
                </c:pt>
                <c:pt idx="3036" formatCode="0.0000000">
                  <c:v>7.40973581048324</c:v>
                </c:pt>
                <c:pt idx="3037" formatCode="0.0000000">
                  <c:v>7.40973581048324</c:v>
                </c:pt>
                <c:pt idx="3038" formatCode="0.0000000">
                  <c:v>7.40973581048324</c:v>
                </c:pt>
                <c:pt idx="3039" formatCode="0.0000000">
                  <c:v>7.40973581048324</c:v>
                </c:pt>
                <c:pt idx="3040" formatCode="0.0000000">
                  <c:v>7.40973581048324</c:v>
                </c:pt>
                <c:pt idx="3041" formatCode="0.0000000">
                  <c:v>7.40973581048324</c:v>
                </c:pt>
                <c:pt idx="3042" formatCode="0.0000000">
                  <c:v>7.40973581048324</c:v>
                </c:pt>
                <c:pt idx="3043" formatCode="0.0000000">
                  <c:v>7.40973581048324</c:v>
                </c:pt>
                <c:pt idx="3044" formatCode="0.0000000">
                  <c:v>7.40973581048324</c:v>
                </c:pt>
                <c:pt idx="3045" formatCode="0.0000000">
                  <c:v>7.40973581048324</c:v>
                </c:pt>
                <c:pt idx="3046" formatCode="0.0000000">
                  <c:v>7.40973581048324</c:v>
                </c:pt>
                <c:pt idx="3047" formatCode="0.0000000">
                  <c:v>7.40973581048324</c:v>
                </c:pt>
                <c:pt idx="3048" formatCode="0.0000000">
                  <c:v>7.40973581048324</c:v>
                </c:pt>
                <c:pt idx="3049" formatCode="0.0000000">
                  <c:v>7.51628387054022</c:v>
                </c:pt>
                <c:pt idx="3050" formatCode="0.0000000">
                  <c:v>7.51628387054022</c:v>
                </c:pt>
                <c:pt idx="3051" formatCode="0.0000000">
                  <c:v>7.51628387054022</c:v>
                </c:pt>
                <c:pt idx="3052" formatCode="0.0000000">
                  <c:v>7.51628387054022</c:v>
                </c:pt>
                <c:pt idx="3053" formatCode="0.0000000">
                  <c:v>7.51628387054022</c:v>
                </c:pt>
                <c:pt idx="3054" formatCode="0.0000000">
                  <c:v>7.51628387054022</c:v>
                </c:pt>
                <c:pt idx="3055" formatCode="0.0000000">
                  <c:v>7.51628387054022</c:v>
                </c:pt>
                <c:pt idx="3056" formatCode="0.0000000">
                  <c:v>7.51628387054022</c:v>
                </c:pt>
                <c:pt idx="3057" formatCode="0.0000000">
                  <c:v>7.51628387054022</c:v>
                </c:pt>
                <c:pt idx="3058" formatCode="0.0000000">
                  <c:v>7.51628387054022</c:v>
                </c:pt>
                <c:pt idx="3059" formatCode="0.0000000">
                  <c:v>7.51628387054022</c:v>
                </c:pt>
                <c:pt idx="3060" formatCode="0.0000000">
                  <c:v>7.51628387054022</c:v>
                </c:pt>
                <c:pt idx="3061" formatCode="0.0000000">
                  <c:v>7.51628387054022</c:v>
                </c:pt>
                <c:pt idx="3062" formatCode="0.0000000">
                  <c:v>7.51628387054022</c:v>
                </c:pt>
                <c:pt idx="3063" formatCode="0.0000000">
                  <c:v>7.51628387054022</c:v>
                </c:pt>
                <c:pt idx="3064" formatCode="0.0000000">
                  <c:v>7.51628387054022</c:v>
                </c:pt>
                <c:pt idx="3065" formatCode="0.0000000">
                  <c:v>7.51628387054022</c:v>
                </c:pt>
                <c:pt idx="3066" formatCode="0.0000000">
                  <c:v>7.51628387054022</c:v>
                </c:pt>
                <c:pt idx="3067" formatCode="0.0000000">
                  <c:v>7.51628387054022</c:v>
                </c:pt>
                <c:pt idx="3068" formatCode="0.0000000">
                  <c:v>7.51628387054022</c:v>
                </c:pt>
                <c:pt idx="3069" formatCode="0.0000000">
                  <c:v>7.6250882424572399</c:v>
                </c:pt>
                <c:pt idx="3070" formatCode="0.0000000">
                  <c:v>7.6250882424572399</c:v>
                </c:pt>
                <c:pt idx="3071" formatCode="0.0000000">
                  <c:v>7.6250882424572399</c:v>
                </c:pt>
                <c:pt idx="3072" formatCode="0.0000000">
                  <c:v>7.6250882424572399</c:v>
                </c:pt>
                <c:pt idx="3073" formatCode="0.0000000">
                  <c:v>7.6250882424572399</c:v>
                </c:pt>
                <c:pt idx="3074" formatCode="0.0000000">
                  <c:v>7.6250882424572399</c:v>
                </c:pt>
                <c:pt idx="3075" formatCode="0.0000000">
                  <c:v>7.6250882424572399</c:v>
                </c:pt>
                <c:pt idx="3076" formatCode="0.0000000">
                  <c:v>7.6250882424572399</c:v>
                </c:pt>
                <c:pt idx="3077" formatCode="0.0000000">
                  <c:v>7.6250882424572399</c:v>
                </c:pt>
                <c:pt idx="3078" formatCode="0.0000000">
                  <c:v>7.6250882424572399</c:v>
                </c:pt>
                <c:pt idx="3079" formatCode="0.0000000">
                  <c:v>7.6250882424572399</c:v>
                </c:pt>
                <c:pt idx="3080" formatCode="0.0000000">
                  <c:v>7.6250882424572399</c:v>
                </c:pt>
                <c:pt idx="3081" formatCode="0.0000000">
                  <c:v>7.6250882424572399</c:v>
                </c:pt>
                <c:pt idx="3082" formatCode="0.0000000">
                  <c:v>7.6250882424572399</c:v>
                </c:pt>
                <c:pt idx="3083" formatCode="0.0000000">
                  <c:v>7.6250882424572399</c:v>
                </c:pt>
                <c:pt idx="3084" formatCode="0.0000000">
                  <c:v>7.6250882424572399</c:v>
                </c:pt>
                <c:pt idx="3085" formatCode="0.0000000">
                  <c:v>7.6250882424572399</c:v>
                </c:pt>
                <c:pt idx="3086" formatCode="0.0000000">
                  <c:v>7.6250882424572399</c:v>
                </c:pt>
                <c:pt idx="3087" formatCode="0.0000000">
                  <c:v>7.6250882424572399</c:v>
                </c:pt>
                <c:pt idx="3088" formatCode="0.0000000">
                  <c:v>7.6250882424572399</c:v>
                </c:pt>
                <c:pt idx="3089" formatCode="0.0000000">
                  <c:v>7.6250882424572399</c:v>
                </c:pt>
                <c:pt idx="3090" formatCode="0.0000000">
                  <c:v>7.6250882424572399</c:v>
                </c:pt>
                <c:pt idx="3091" formatCode="0.0000000">
                  <c:v>7.6250882424572399</c:v>
                </c:pt>
                <c:pt idx="3092" formatCode="0.0000000">
                  <c:v>7.6250882424572399</c:v>
                </c:pt>
                <c:pt idx="3093" formatCode="0.0000000">
                  <c:v>7.6250882424572399</c:v>
                </c:pt>
                <c:pt idx="3094" formatCode="0.0000000">
                  <c:v>7.6250882424572399</c:v>
                </c:pt>
                <c:pt idx="3095" formatCode="0.0000000">
                  <c:v>7.6250882424572399</c:v>
                </c:pt>
                <c:pt idx="3096" formatCode="0.0000000">
                  <c:v>7.6250882424572399</c:v>
                </c:pt>
                <c:pt idx="3097" formatCode="0.0000000">
                  <c:v>7.6250882424572399</c:v>
                </c:pt>
                <c:pt idx="3098" formatCode="0.0000000">
                  <c:v>7.6250882424572399</c:v>
                </c:pt>
                <c:pt idx="3099" formatCode="0.0000000">
                  <c:v>7.6250882424572399</c:v>
                </c:pt>
                <c:pt idx="3100" formatCode="0.0000000">
                  <c:v>7.6250882424572399</c:v>
                </c:pt>
                <c:pt idx="3101" formatCode="0.0000000">
                  <c:v>7.6250882424572399</c:v>
                </c:pt>
                <c:pt idx="3102" formatCode="0.0000000">
                  <c:v>7.6250882424572399</c:v>
                </c:pt>
                <c:pt idx="3103" formatCode="0.0000000">
                  <c:v>7.6250882424572399</c:v>
                </c:pt>
                <c:pt idx="3104" formatCode="0.0000000">
                  <c:v>7.6250882424572399</c:v>
                </c:pt>
                <c:pt idx="3105" formatCode="0.0000000">
                  <c:v>7.6250882424572399</c:v>
                </c:pt>
                <c:pt idx="3106" formatCode="0.0000000">
                  <c:v>7.6250882424572399</c:v>
                </c:pt>
                <c:pt idx="3107" formatCode="0.0000000">
                  <c:v>7.6250882424572399</c:v>
                </c:pt>
                <c:pt idx="3108" formatCode="0.0000000">
                  <c:v>7.6250882424572399</c:v>
                </c:pt>
                <c:pt idx="3109" formatCode="0.0000000">
                  <c:v>7.6250882424572399</c:v>
                </c:pt>
                <c:pt idx="3110" formatCode="0.0000000">
                  <c:v>7.6250882424572399</c:v>
                </c:pt>
                <c:pt idx="3111" formatCode="0.0000000">
                  <c:v>7.6250882424572399</c:v>
                </c:pt>
                <c:pt idx="3112" formatCode="0.0000000">
                  <c:v>7.6250882424572399</c:v>
                </c:pt>
                <c:pt idx="3113" formatCode="0.0000000">
                  <c:v>7.6250882424572399</c:v>
                </c:pt>
                <c:pt idx="3114" formatCode="0.0000000">
                  <c:v>7.6250882424572399</c:v>
                </c:pt>
                <c:pt idx="3115" formatCode="0.0000000">
                  <c:v>7.6250882424572399</c:v>
                </c:pt>
                <c:pt idx="3116" formatCode="0.0000000">
                  <c:v>7.6250882424572399</c:v>
                </c:pt>
                <c:pt idx="3117" formatCode="0.0000000">
                  <c:v>7.6250882424572399</c:v>
                </c:pt>
                <c:pt idx="3118" formatCode="0.0000000">
                  <c:v>7.6250882424572399</c:v>
                </c:pt>
                <c:pt idx="3119" formatCode="0.0000000">
                  <c:v>7.6250882424572399</c:v>
                </c:pt>
                <c:pt idx="3120" formatCode="0.0000000">
                  <c:v>7.6250882424572399</c:v>
                </c:pt>
                <c:pt idx="3121" formatCode="0.0000000">
                  <c:v>7.6250882424572399</c:v>
                </c:pt>
                <c:pt idx="3122" formatCode="0.0000000">
                  <c:v>7.6250882424572399</c:v>
                </c:pt>
                <c:pt idx="3123" formatCode="0.0000000">
                  <c:v>7.6250882424572399</c:v>
                </c:pt>
                <c:pt idx="3124" formatCode="0.0000000">
                  <c:v>7.6250882424572399</c:v>
                </c:pt>
                <c:pt idx="3125" formatCode="0.0000000">
                  <c:v>7.6250882424572399</c:v>
                </c:pt>
                <c:pt idx="3126" formatCode="0.0000000">
                  <c:v>7.6250882424572399</c:v>
                </c:pt>
                <c:pt idx="3127" formatCode="0.0000000">
                  <c:v>7.6250882424572399</c:v>
                </c:pt>
                <c:pt idx="3128" formatCode="0.0000000">
                  <c:v>7.6250882424572399</c:v>
                </c:pt>
                <c:pt idx="3129" formatCode="0.0000000">
                  <c:v>7.6250882424572399</c:v>
                </c:pt>
                <c:pt idx="3130" formatCode="0.0000000">
                  <c:v>7.6250882424572399</c:v>
                </c:pt>
                <c:pt idx="3131" formatCode="0.0000000">
                  <c:v>7.6250882424572399</c:v>
                </c:pt>
                <c:pt idx="3132" formatCode="0.0000000">
                  <c:v>7.6250882424572399</c:v>
                </c:pt>
                <c:pt idx="3133" formatCode="0.0000000">
                  <c:v>7.6250882424572399</c:v>
                </c:pt>
                <c:pt idx="3134" formatCode="0.0000000">
                  <c:v>7.6250882424572399</c:v>
                </c:pt>
                <c:pt idx="3135" formatCode="0.0000000">
                  <c:v>7.6250882424572399</c:v>
                </c:pt>
                <c:pt idx="3136" formatCode="0.0000000">
                  <c:v>7.6250882424572399</c:v>
                </c:pt>
                <c:pt idx="3137" formatCode="0.0000000">
                  <c:v>7.6250882424572399</c:v>
                </c:pt>
                <c:pt idx="3138" formatCode="0.0000000">
                  <c:v>7.6250882424572399</c:v>
                </c:pt>
                <c:pt idx="3139" formatCode="0.0000000">
                  <c:v>7.6250882424572399</c:v>
                </c:pt>
                <c:pt idx="3140" formatCode="0.0000000">
                  <c:v>7.6250882424572399</c:v>
                </c:pt>
                <c:pt idx="3141" formatCode="0.0000000">
                  <c:v>7.6250882424572399</c:v>
                </c:pt>
                <c:pt idx="3142" formatCode="0.0000000">
                  <c:v>7.6250882424572399</c:v>
                </c:pt>
                <c:pt idx="3143" formatCode="0.0000000">
                  <c:v>7.6250882424572399</c:v>
                </c:pt>
                <c:pt idx="3144" formatCode="0.0000000">
                  <c:v>7.6250882424572399</c:v>
                </c:pt>
                <c:pt idx="3145" formatCode="0.0000000">
                  <c:v>7.6250882424572399</c:v>
                </c:pt>
                <c:pt idx="3146" formatCode="0.0000000">
                  <c:v>7.6250882424572399</c:v>
                </c:pt>
                <c:pt idx="3147" formatCode="0.0000000">
                  <c:v>7.6250882424572399</c:v>
                </c:pt>
                <c:pt idx="3148" formatCode="0.0000000">
                  <c:v>7.6250882424572399</c:v>
                </c:pt>
                <c:pt idx="3149" formatCode="0.0000000">
                  <c:v>7.6250882424572399</c:v>
                </c:pt>
                <c:pt idx="3150" formatCode="0.0000000">
                  <c:v>7.6250882424572399</c:v>
                </c:pt>
                <c:pt idx="3151" formatCode="0.0000000">
                  <c:v>7.6250882424572399</c:v>
                </c:pt>
                <c:pt idx="3152" formatCode="0.0000000">
                  <c:v>7.6250882424572399</c:v>
                </c:pt>
                <c:pt idx="3153" formatCode="0.0000000">
                  <c:v>7.6250882424572399</c:v>
                </c:pt>
                <c:pt idx="3154" formatCode="0.0000000">
                  <c:v>7.6250882424572399</c:v>
                </c:pt>
                <c:pt idx="3155" formatCode="0.0000000">
                  <c:v>7.6250882424572399</c:v>
                </c:pt>
                <c:pt idx="3156" formatCode="0.0000000">
                  <c:v>7.6250882424572399</c:v>
                </c:pt>
                <c:pt idx="3157" formatCode="0.0000000">
                  <c:v>7.6250882424572399</c:v>
                </c:pt>
                <c:pt idx="3158" formatCode="0.0000000">
                  <c:v>7.6250882424572399</c:v>
                </c:pt>
                <c:pt idx="3159" formatCode="0.0000000">
                  <c:v>7.6250882424572399</c:v>
                </c:pt>
                <c:pt idx="3160" formatCode="0.0000000">
                  <c:v>7.6250882424572399</c:v>
                </c:pt>
                <c:pt idx="3161" formatCode="0.0000000">
                  <c:v>7.6250882424572399</c:v>
                </c:pt>
                <c:pt idx="3162" formatCode="0.0000000">
                  <c:v>7.6250882424572399</c:v>
                </c:pt>
                <c:pt idx="3163" formatCode="0.0000000">
                  <c:v>7.6250882424572399</c:v>
                </c:pt>
                <c:pt idx="3164" formatCode="0.0000000">
                  <c:v>7.6250882424572399</c:v>
                </c:pt>
                <c:pt idx="3165" formatCode="0.0000000">
                  <c:v>7.6250882424572399</c:v>
                </c:pt>
                <c:pt idx="3166" formatCode="0.0000000">
                  <c:v>7.6250882424572399</c:v>
                </c:pt>
                <c:pt idx="3167" formatCode="0.0000000">
                  <c:v>7.6250882424572399</c:v>
                </c:pt>
                <c:pt idx="3168" formatCode="0.0000000">
                  <c:v>7.6250882424572399</c:v>
                </c:pt>
                <c:pt idx="3169" formatCode="0.0000000">
                  <c:v>7.6250882424572399</c:v>
                </c:pt>
                <c:pt idx="3170" formatCode="0.0000000">
                  <c:v>7.6250882424572399</c:v>
                </c:pt>
                <c:pt idx="3171" formatCode="0.0000000">
                  <c:v>7.6250882424572399</c:v>
                </c:pt>
                <c:pt idx="3172" formatCode="0.0000000">
                  <c:v>7.6250882424572399</c:v>
                </c:pt>
                <c:pt idx="3173" formatCode="0.0000000">
                  <c:v>7.6250882424572399</c:v>
                </c:pt>
                <c:pt idx="3174" formatCode="0.0000000">
                  <c:v>7.6250882424572399</c:v>
                </c:pt>
                <c:pt idx="3175" formatCode="0.0000000">
                  <c:v>7.6250882424572399</c:v>
                </c:pt>
                <c:pt idx="3176" formatCode="0.0000000">
                  <c:v>7.6250882424572399</c:v>
                </c:pt>
                <c:pt idx="3177" formatCode="0.0000000">
                  <c:v>7.6250882424572399</c:v>
                </c:pt>
                <c:pt idx="3178" formatCode="0.0000000">
                  <c:v>7.6250882424572399</c:v>
                </c:pt>
                <c:pt idx="3179" formatCode="0.0000000">
                  <c:v>7.6250882424572399</c:v>
                </c:pt>
                <c:pt idx="3180" formatCode="0.0000000">
                  <c:v>7.6250882424572399</c:v>
                </c:pt>
                <c:pt idx="3181" formatCode="0.0000000">
                  <c:v>7.6250882424572399</c:v>
                </c:pt>
                <c:pt idx="3182" formatCode="0.0000000">
                  <c:v>7.6250882424572399</c:v>
                </c:pt>
                <c:pt idx="3183" formatCode="0.0000000">
                  <c:v>7.6250882424572399</c:v>
                </c:pt>
                <c:pt idx="3184" formatCode="0.0000000">
                  <c:v>7.6250882424572399</c:v>
                </c:pt>
                <c:pt idx="3185" formatCode="0.0000000">
                  <c:v>7.6250882424572399</c:v>
                </c:pt>
                <c:pt idx="3186" formatCode="0.0000000">
                  <c:v>7.6250882424572399</c:v>
                </c:pt>
                <c:pt idx="3187" formatCode="0.0000000">
                  <c:v>7.6250882424572399</c:v>
                </c:pt>
                <c:pt idx="3188" formatCode="0.0000000">
                  <c:v>7.6250882424572399</c:v>
                </c:pt>
                <c:pt idx="3189" formatCode="0.0000000">
                  <c:v>7.6250882424572399</c:v>
                </c:pt>
                <c:pt idx="3190" formatCode="0.0000000">
                  <c:v>7.6250882424572399</c:v>
                </c:pt>
                <c:pt idx="3191" formatCode="0.0000000">
                  <c:v>7.6250882424572399</c:v>
                </c:pt>
                <c:pt idx="3192" formatCode="0.0000000">
                  <c:v>7.6250882424572399</c:v>
                </c:pt>
                <c:pt idx="3193" formatCode="0.0000000">
                  <c:v>7.6250882424572399</c:v>
                </c:pt>
                <c:pt idx="3194" formatCode="0.0000000">
                  <c:v>7.6250882424572399</c:v>
                </c:pt>
                <c:pt idx="3195" formatCode="0.0000000">
                  <c:v>7.6250882424572399</c:v>
                </c:pt>
                <c:pt idx="3196" formatCode="0.0000000">
                  <c:v>7.6250882424572399</c:v>
                </c:pt>
                <c:pt idx="3197" formatCode="0.0000000">
                  <c:v>7.6250882424572399</c:v>
                </c:pt>
                <c:pt idx="3198" formatCode="0.0000000">
                  <c:v>7.6250882424572399</c:v>
                </c:pt>
                <c:pt idx="3199" formatCode="0.0000000">
                  <c:v>7.6250882424572399</c:v>
                </c:pt>
                <c:pt idx="3200" formatCode="0.0000000">
                  <c:v>7.6250882424572399</c:v>
                </c:pt>
                <c:pt idx="3201" formatCode="0.0000000">
                  <c:v>7.6250882424572399</c:v>
                </c:pt>
                <c:pt idx="3202" formatCode="0.0000000">
                  <c:v>7.6250882424572399</c:v>
                </c:pt>
                <c:pt idx="3203" formatCode="0.0000000">
                  <c:v>7.6250882424572399</c:v>
                </c:pt>
                <c:pt idx="3204" formatCode="0.0000000">
                  <c:v>7.6250882424572399</c:v>
                </c:pt>
                <c:pt idx="3205" formatCode="0.0000000">
                  <c:v>7.6250882424572399</c:v>
                </c:pt>
                <c:pt idx="3206" formatCode="0.0000000">
                  <c:v>7.6250882424572399</c:v>
                </c:pt>
                <c:pt idx="3207" formatCode="0.0000000">
                  <c:v>7.6250882424572399</c:v>
                </c:pt>
                <c:pt idx="3208" formatCode="0.0000000">
                  <c:v>7.6250882424572399</c:v>
                </c:pt>
                <c:pt idx="3209" formatCode="0.0000000">
                  <c:v>7.6250882424572399</c:v>
                </c:pt>
                <c:pt idx="3210" formatCode="0.0000000">
                  <c:v>7.6250882424572399</c:v>
                </c:pt>
                <c:pt idx="3211" formatCode="0.0000000">
                  <c:v>7.6250882424572399</c:v>
                </c:pt>
                <c:pt idx="3212" formatCode="0.0000000">
                  <c:v>7.6250882424572399</c:v>
                </c:pt>
                <c:pt idx="3213" formatCode="0.0000000">
                  <c:v>7.6250882424572399</c:v>
                </c:pt>
                <c:pt idx="3214" formatCode="0.0000000">
                  <c:v>7.6250882424572399</c:v>
                </c:pt>
                <c:pt idx="3215" formatCode="0.0000000">
                  <c:v>7.6250882424572399</c:v>
                </c:pt>
                <c:pt idx="3216" formatCode="0.0000000">
                  <c:v>7.6250882424572399</c:v>
                </c:pt>
                <c:pt idx="3217" formatCode="0.0000000">
                  <c:v>7.6250882424572399</c:v>
                </c:pt>
                <c:pt idx="3218" formatCode="0.0000000">
                  <c:v>7.6250882424572399</c:v>
                </c:pt>
                <c:pt idx="3219" formatCode="0.0000000">
                  <c:v>7.6250882424572399</c:v>
                </c:pt>
                <c:pt idx="3220" formatCode="0.0000000">
                  <c:v>7.6250882424572399</c:v>
                </c:pt>
                <c:pt idx="3221" formatCode="0.0000000">
                  <c:v>7.6250882424572399</c:v>
                </c:pt>
                <c:pt idx="3222" formatCode="0.0000000">
                  <c:v>7.6250882424572399</c:v>
                </c:pt>
                <c:pt idx="3223" formatCode="0.0000000">
                  <c:v>7.6250882424572399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0A4-4468-9E12-7CC1E96948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2635072"/>
        <c:axId val="425765728"/>
      </c:scatterChart>
      <c:valAx>
        <c:axId val="512635072"/>
        <c:scaling>
          <c:orientation val="minMax"/>
          <c:max val="36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400" b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Monate ab Randomisierung</a:t>
                </a:r>
              </a:p>
            </c:rich>
          </c:tx>
          <c:layout>
            <c:manualLayout>
              <c:xMode val="edge"/>
              <c:yMode val="edge"/>
              <c:x val="0.37816107316273667"/>
              <c:y val="0.895175587129963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#####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25765728"/>
        <c:crosses val="autoZero"/>
        <c:crossBetween val="midCat"/>
        <c:majorUnit val="3"/>
      </c:valAx>
      <c:valAx>
        <c:axId val="425765728"/>
        <c:scaling>
          <c:orientation val="minMax"/>
          <c:max val="1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400" b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Kumulative Inzidenz von ALI (%)</a:t>
                </a:r>
              </a:p>
            </c:rich>
          </c:tx>
          <c:layout>
            <c:manualLayout>
              <c:xMode val="edge"/>
              <c:yMode val="edge"/>
              <c:x val="1.297738754848107E-4"/>
              <c:y val="4.301236849646192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#####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26350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66277619703385E-2"/>
          <c:y val="8.5976241139662152E-2"/>
          <c:w val="0.96196802833103812"/>
          <c:h val="0.85931160540782558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xVal>
            <c:numRef>
              <c:f>'F15_1_ALI KM Data'!$B$5:$B$3228</c:f>
              <c:numCache>
                <c:formatCode>0.00</c:formatCode>
                <c:ptCount val="3224"/>
                <c:pt idx="0">
                  <c:v>0</c:v>
                </c:pt>
                <c:pt idx="1">
                  <c:v>0</c:v>
                </c:pt>
                <c:pt idx="2">
                  <c:v>3.3333333333333333E-2</c:v>
                </c:pt>
                <c:pt idx="3">
                  <c:v>3.3333333333333333E-2</c:v>
                </c:pt>
                <c:pt idx="4">
                  <c:v>3.3333333333333333E-2</c:v>
                </c:pt>
                <c:pt idx="5">
                  <c:v>3.3333333333333333E-2</c:v>
                </c:pt>
                <c:pt idx="6">
                  <c:v>3.3333333333333333E-2</c:v>
                </c:pt>
                <c:pt idx="7">
                  <c:v>3.3333333333333333E-2</c:v>
                </c:pt>
                <c:pt idx="8">
                  <c:v>3.3333333333333333E-2</c:v>
                </c:pt>
                <c:pt idx="9">
                  <c:v>3.3333333333333333E-2</c:v>
                </c:pt>
                <c:pt idx="10">
                  <c:v>3.3333333333333333E-2</c:v>
                </c:pt>
                <c:pt idx="11">
                  <c:v>3.3333333333333333E-2</c:v>
                </c:pt>
                <c:pt idx="12">
                  <c:v>3.3333333333333333E-2</c:v>
                </c:pt>
                <c:pt idx="13">
                  <c:v>3.3333333333333333E-2</c:v>
                </c:pt>
                <c:pt idx="14">
                  <c:v>3.3333333333333333E-2</c:v>
                </c:pt>
                <c:pt idx="15">
                  <c:v>3.3333333333333333E-2</c:v>
                </c:pt>
                <c:pt idx="16">
                  <c:v>3.3333333333333333E-2</c:v>
                </c:pt>
                <c:pt idx="17">
                  <c:v>3.3333333333333333E-2</c:v>
                </c:pt>
                <c:pt idx="18">
                  <c:v>3.3333333333333333E-2</c:v>
                </c:pt>
                <c:pt idx="19">
                  <c:v>3.3333333333333333E-2</c:v>
                </c:pt>
                <c:pt idx="20">
                  <c:v>3.3333333333333333E-2</c:v>
                </c:pt>
                <c:pt idx="21">
                  <c:v>3.3333333333333333E-2</c:v>
                </c:pt>
                <c:pt idx="22">
                  <c:v>3.3333333333333333E-2</c:v>
                </c:pt>
                <c:pt idx="23">
                  <c:v>3.3333333333333333E-2</c:v>
                </c:pt>
                <c:pt idx="24">
                  <c:v>3.3333333333333333E-2</c:v>
                </c:pt>
                <c:pt idx="25">
                  <c:v>3.3333333333333333E-2</c:v>
                </c:pt>
                <c:pt idx="26">
                  <c:v>6.6666666666666666E-2</c:v>
                </c:pt>
                <c:pt idx="27">
                  <c:v>6.6666666666666666E-2</c:v>
                </c:pt>
                <c:pt idx="28">
                  <c:v>6.6666666666666666E-2</c:v>
                </c:pt>
                <c:pt idx="29">
                  <c:v>0.1</c:v>
                </c:pt>
                <c:pt idx="30">
                  <c:v>0.1</c:v>
                </c:pt>
                <c:pt idx="31">
                  <c:v>0.13333333333333333</c:v>
                </c:pt>
                <c:pt idx="32">
                  <c:v>0.16666666666666666</c:v>
                </c:pt>
                <c:pt idx="33">
                  <c:v>0.2</c:v>
                </c:pt>
                <c:pt idx="34">
                  <c:v>0.2</c:v>
                </c:pt>
                <c:pt idx="35">
                  <c:v>0.23333333333333334</c:v>
                </c:pt>
                <c:pt idx="36">
                  <c:v>0.26666666666666666</c:v>
                </c:pt>
                <c:pt idx="37">
                  <c:v>0.3</c:v>
                </c:pt>
                <c:pt idx="38">
                  <c:v>0.33333333333333331</c:v>
                </c:pt>
                <c:pt idx="39">
                  <c:v>0.36666666666666664</c:v>
                </c:pt>
                <c:pt idx="40">
                  <c:v>0.4</c:v>
                </c:pt>
                <c:pt idx="41">
                  <c:v>0.4</c:v>
                </c:pt>
                <c:pt idx="42">
                  <c:v>0.43333333333333335</c:v>
                </c:pt>
                <c:pt idx="43">
                  <c:v>0.46666666666666667</c:v>
                </c:pt>
                <c:pt idx="44">
                  <c:v>0.5</c:v>
                </c:pt>
                <c:pt idx="45">
                  <c:v>0.53333333333333333</c:v>
                </c:pt>
                <c:pt idx="46">
                  <c:v>0.56666666666666665</c:v>
                </c:pt>
                <c:pt idx="47">
                  <c:v>0.6</c:v>
                </c:pt>
                <c:pt idx="48">
                  <c:v>0.66666666666666663</c:v>
                </c:pt>
                <c:pt idx="49">
                  <c:v>0.7</c:v>
                </c:pt>
                <c:pt idx="50">
                  <c:v>0.73333333333333328</c:v>
                </c:pt>
                <c:pt idx="51">
                  <c:v>0.8</c:v>
                </c:pt>
                <c:pt idx="52">
                  <c:v>0.8666666666666667</c:v>
                </c:pt>
                <c:pt idx="53">
                  <c:v>0.9</c:v>
                </c:pt>
                <c:pt idx="54">
                  <c:v>0.93333333333333335</c:v>
                </c:pt>
                <c:pt idx="55">
                  <c:v>0.93333333333333335</c:v>
                </c:pt>
                <c:pt idx="56">
                  <c:v>0.93333333333333335</c:v>
                </c:pt>
                <c:pt idx="57">
                  <c:v>0.96666666666666667</c:v>
                </c:pt>
                <c:pt idx="58">
                  <c:v>0.96666666666666667</c:v>
                </c:pt>
                <c:pt idx="59">
                  <c:v>0.96666666666666667</c:v>
                </c:pt>
                <c:pt idx="60">
                  <c:v>0.96666666666666667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1.0333333333333334</c:v>
                </c:pt>
                <c:pt idx="65">
                  <c:v>1.0333333333333334</c:v>
                </c:pt>
                <c:pt idx="66">
                  <c:v>1.0333333333333334</c:v>
                </c:pt>
                <c:pt idx="67">
                  <c:v>1.0333333333333334</c:v>
                </c:pt>
                <c:pt idx="68">
                  <c:v>1.0333333333333334</c:v>
                </c:pt>
                <c:pt idx="69">
                  <c:v>1.0333333333333334</c:v>
                </c:pt>
                <c:pt idx="70">
                  <c:v>1.0666666666666667</c:v>
                </c:pt>
                <c:pt idx="71">
                  <c:v>1.0666666666666667</c:v>
                </c:pt>
                <c:pt idx="72">
                  <c:v>1.1000000000000001</c:v>
                </c:pt>
                <c:pt idx="73">
                  <c:v>1.1000000000000001</c:v>
                </c:pt>
                <c:pt idx="74">
                  <c:v>1.1000000000000001</c:v>
                </c:pt>
                <c:pt idx="75">
                  <c:v>1.1333333333333333</c:v>
                </c:pt>
                <c:pt idx="76">
                  <c:v>1.1333333333333333</c:v>
                </c:pt>
                <c:pt idx="77">
                  <c:v>1.1666666666666667</c:v>
                </c:pt>
                <c:pt idx="78">
                  <c:v>1.1666666666666667</c:v>
                </c:pt>
                <c:pt idx="79">
                  <c:v>1.1666666666666667</c:v>
                </c:pt>
                <c:pt idx="80">
                  <c:v>1.1666666666666667</c:v>
                </c:pt>
                <c:pt idx="81">
                  <c:v>1.1666666666666667</c:v>
                </c:pt>
                <c:pt idx="82">
                  <c:v>1.1666666666666667</c:v>
                </c:pt>
                <c:pt idx="83">
                  <c:v>1.2</c:v>
                </c:pt>
                <c:pt idx="84">
                  <c:v>1.2</c:v>
                </c:pt>
                <c:pt idx="85">
                  <c:v>1.2</c:v>
                </c:pt>
                <c:pt idx="86">
                  <c:v>1.2333333333333334</c:v>
                </c:pt>
                <c:pt idx="87">
                  <c:v>1.2666666666666666</c:v>
                </c:pt>
                <c:pt idx="88">
                  <c:v>1.2666666666666666</c:v>
                </c:pt>
                <c:pt idx="89">
                  <c:v>1.2666666666666666</c:v>
                </c:pt>
                <c:pt idx="90">
                  <c:v>1.2666666666666666</c:v>
                </c:pt>
                <c:pt idx="91">
                  <c:v>1.2666666666666666</c:v>
                </c:pt>
                <c:pt idx="92">
                  <c:v>1.3</c:v>
                </c:pt>
                <c:pt idx="93">
                  <c:v>1.3</c:v>
                </c:pt>
                <c:pt idx="94">
                  <c:v>1.3333333333333333</c:v>
                </c:pt>
                <c:pt idx="95">
                  <c:v>1.3333333333333333</c:v>
                </c:pt>
                <c:pt idx="96">
                  <c:v>1.3666666666666667</c:v>
                </c:pt>
                <c:pt idx="97">
                  <c:v>1.4</c:v>
                </c:pt>
                <c:pt idx="98">
                  <c:v>1.4333333333333333</c:v>
                </c:pt>
                <c:pt idx="99">
                  <c:v>1.5</c:v>
                </c:pt>
                <c:pt idx="100">
                  <c:v>1.5</c:v>
                </c:pt>
                <c:pt idx="101">
                  <c:v>1.5</c:v>
                </c:pt>
                <c:pt idx="102">
                  <c:v>1.5</c:v>
                </c:pt>
                <c:pt idx="103">
                  <c:v>1.5333333333333334</c:v>
                </c:pt>
                <c:pt idx="104">
                  <c:v>1.5666666666666667</c:v>
                </c:pt>
                <c:pt idx="105">
                  <c:v>1.6</c:v>
                </c:pt>
                <c:pt idx="106">
                  <c:v>1.7333333333333334</c:v>
                </c:pt>
                <c:pt idx="107">
                  <c:v>1.7666666666666666</c:v>
                </c:pt>
                <c:pt idx="108">
                  <c:v>1.7666666666666666</c:v>
                </c:pt>
                <c:pt idx="109">
                  <c:v>1.8333333333333333</c:v>
                </c:pt>
                <c:pt idx="110">
                  <c:v>1.8666666666666667</c:v>
                </c:pt>
                <c:pt idx="111">
                  <c:v>1.9</c:v>
                </c:pt>
                <c:pt idx="112">
                  <c:v>1.9333333333333333</c:v>
                </c:pt>
                <c:pt idx="113">
                  <c:v>1.9666666666666666</c:v>
                </c:pt>
                <c:pt idx="114">
                  <c:v>2.0333333333333332</c:v>
                </c:pt>
                <c:pt idx="115">
                  <c:v>2.0666666666666669</c:v>
                </c:pt>
                <c:pt idx="116">
                  <c:v>2.1</c:v>
                </c:pt>
                <c:pt idx="117">
                  <c:v>2.1333333333333333</c:v>
                </c:pt>
                <c:pt idx="118">
                  <c:v>2.1666666666666665</c:v>
                </c:pt>
                <c:pt idx="119">
                  <c:v>2.2000000000000002</c:v>
                </c:pt>
                <c:pt idx="120">
                  <c:v>2.2333333333333334</c:v>
                </c:pt>
                <c:pt idx="121">
                  <c:v>2.2666666666666666</c:v>
                </c:pt>
                <c:pt idx="122">
                  <c:v>2.3333333333333335</c:v>
                </c:pt>
                <c:pt idx="123">
                  <c:v>2.3666666666666667</c:v>
                </c:pt>
                <c:pt idx="124">
                  <c:v>2.4</c:v>
                </c:pt>
                <c:pt idx="125">
                  <c:v>2.4666666666666668</c:v>
                </c:pt>
                <c:pt idx="126">
                  <c:v>2.4666666666666668</c:v>
                </c:pt>
                <c:pt idx="127">
                  <c:v>2.5</c:v>
                </c:pt>
                <c:pt idx="128">
                  <c:v>2.5333333333333332</c:v>
                </c:pt>
                <c:pt idx="129">
                  <c:v>2.5333333333333332</c:v>
                </c:pt>
                <c:pt idx="130">
                  <c:v>2.5666666666666669</c:v>
                </c:pt>
                <c:pt idx="131">
                  <c:v>2.6</c:v>
                </c:pt>
                <c:pt idx="132">
                  <c:v>2.6333333333333333</c:v>
                </c:pt>
                <c:pt idx="133">
                  <c:v>2.6666666666666665</c:v>
                </c:pt>
                <c:pt idx="134">
                  <c:v>2.7</c:v>
                </c:pt>
                <c:pt idx="135">
                  <c:v>2.7</c:v>
                </c:pt>
                <c:pt idx="136">
                  <c:v>2.7333333333333334</c:v>
                </c:pt>
                <c:pt idx="137">
                  <c:v>2.8</c:v>
                </c:pt>
                <c:pt idx="138">
                  <c:v>2.8333333333333335</c:v>
                </c:pt>
                <c:pt idx="139">
                  <c:v>2.8666666666666667</c:v>
                </c:pt>
                <c:pt idx="140">
                  <c:v>2.9</c:v>
                </c:pt>
                <c:pt idx="141">
                  <c:v>2.9</c:v>
                </c:pt>
                <c:pt idx="142">
                  <c:v>2.9333333333333331</c:v>
                </c:pt>
                <c:pt idx="143">
                  <c:v>2.9666666666666668</c:v>
                </c:pt>
                <c:pt idx="144">
                  <c:v>3</c:v>
                </c:pt>
                <c:pt idx="145">
                  <c:v>3.0333333333333332</c:v>
                </c:pt>
                <c:pt idx="146">
                  <c:v>3.0333333333333332</c:v>
                </c:pt>
                <c:pt idx="147">
                  <c:v>3.0333333333333332</c:v>
                </c:pt>
                <c:pt idx="148">
                  <c:v>3.0333333333333332</c:v>
                </c:pt>
                <c:pt idx="149">
                  <c:v>3.0666666666666669</c:v>
                </c:pt>
                <c:pt idx="150">
                  <c:v>3.0666666666666669</c:v>
                </c:pt>
                <c:pt idx="151">
                  <c:v>3.0666666666666669</c:v>
                </c:pt>
                <c:pt idx="152">
                  <c:v>3.1</c:v>
                </c:pt>
                <c:pt idx="153">
                  <c:v>3.1333333333333333</c:v>
                </c:pt>
                <c:pt idx="154">
                  <c:v>3.1666666666666665</c:v>
                </c:pt>
                <c:pt idx="155">
                  <c:v>3.2</c:v>
                </c:pt>
                <c:pt idx="156">
                  <c:v>3.2333333333333334</c:v>
                </c:pt>
                <c:pt idx="157">
                  <c:v>3.2333333333333334</c:v>
                </c:pt>
                <c:pt idx="158">
                  <c:v>3.2666666666666666</c:v>
                </c:pt>
                <c:pt idx="159">
                  <c:v>3.2666666666666666</c:v>
                </c:pt>
                <c:pt idx="160">
                  <c:v>3.3</c:v>
                </c:pt>
                <c:pt idx="161">
                  <c:v>3.3333333333333335</c:v>
                </c:pt>
                <c:pt idx="162">
                  <c:v>3.3333333333333335</c:v>
                </c:pt>
                <c:pt idx="163">
                  <c:v>3.4333333333333331</c:v>
                </c:pt>
                <c:pt idx="164">
                  <c:v>3.5</c:v>
                </c:pt>
                <c:pt idx="165">
                  <c:v>3.5333333333333332</c:v>
                </c:pt>
                <c:pt idx="166">
                  <c:v>3.5333333333333332</c:v>
                </c:pt>
                <c:pt idx="167">
                  <c:v>3.5333333333333332</c:v>
                </c:pt>
                <c:pt idx="168">
                  <c:v>3.5666666666666669</c:v>
                </c:pt>
                <c:pt idx="169">
                  <c:v>3.6</c:v>
                </c:pt>
                <c:pt idx="170">
                  <c:v>3.6333333333333333</c:v>
                </c:pt>
                <c:pt idx="171">
                  <c:v>3.6666666666666665</c:v>
                </c:pt>
                <c:pt idx="172">
                  <c:v>3.8</c:v>
                </c:pt>
                <c:pt idx="173">
                  <c:v>3.8333333333333335</c:v>
                </c:pt>
                <c:pt idx="174">
                  <c:v>3.9</c:v>
                </c:pt>
                <c:pt idx="175">
                  <c:v>3.9666666666666668</c:v>
                </c:pt>
                <c:pt idx="176">
                  <c:v>4</c:v>
                </c:pt>
                <c:pt idx="177">
                  <c:v>4.0333333333333332</c:v>
                </c:pt>
                <c:pt idx="178">
                  <c:v>4.0666666666666664</c:v>
                </c:pt>
                <c:pt idx="179">
                  <c:v>4.0666666666666664</c:v>
                </c:pt>
                <c:pt idx="180">
                  <c:v>4.0999999999999996</c:v>
                </c:pt>
                <c:pt idx="181">
                  <c:v>4.1333333333333337</c:v>
                </c:pt>
                <c:pt idx="182">
                  <c:v>4.166666666666667</c:v>
                </c:pt>
                <c:pt idx="183">
                  <c:v>4.2</c:v>
                </c:pt>
                <c:pt idx="184">
                  <c:v>4.2333333333333334</c:v>
                </c:pt>
                <c:pt idx="185">
                  <c:v>4.3666666666666663</c:v>
                </c:pt>
                <c:pt idx="186">
                  <c:v>4.4000000000000004</c:v>
                </c:pt>
                <c:pt idx="187">
                  <c:v>4.4666666666666668</c:v>
                </c:pt>
                <c:pt idx="188">
                  <c:v>4.4666666666666668</c:v>
                </c:pt>
                <c:pt idx="189">
                  <c:v>4.5333333333333332</c:v>
                </c:pt>
                <c:pt idx="190">
                  <c:v>4.5666666666666664</c:v>
                </c:pt>
                <c:pt idx="191">
                  <c:v>4.5999999999999996</c:v>
                </c:pt>
                <c:pt idx="192">
                  <c:v>4.5999999999999996</c:v>
                </c:pt>
                <c:pt idx="193">
                  <c:v>4.7333333333333334</c:v>
                </c:pt>
                <c:pt idx="194">
                  <c:v>4.8</c:v>
                </c:pt>
                <c:pt idx="195">
                  <c:v>4.8666666666666663</c:v>
                </c:pt>
                <c:pt idx="196">
                  <c:v>4.9000000000000004</c:v>
                </c:pt>
                <c:pt idx="197">
                  <c:v>4.9333333333333336</c:v>
                </c:pt>
                <c:pt idx="198">
                  <c:v>5</c:v>
                </c:pt>
                <c:pt idx="199">
                  <c:v>5.166666666666667</c:v>
                </c:pt>
                <c:pt idx="200">
                  <c:v>5.2</c:v>
                </c:pt>
                <c:pt idx="201">
                  <c:v>5.2333333333333334</c:v>
                </c:pt>
                <c:pt idx="202">
                  <c:v>5.2333333333333334</c:v>
                </c:pt>
                <c:pt idx="203">
                  <c:v>5.2666666666666666</c:v>
                </c:pt>
                <c:pt idx="204">
                  <c:v>5.3</c:v>
                </c:pt>
                <c:pt idx="205">
                  <c:v>5.333333333333333</c:v>
                </c:pt>
                <c:pt idx="206">
                  <c:v>5.4</c:v>
                </c:pt>
                <c:pt idx="207">
                  <c:v>5.4</c:v>
                </c:pt>
                <c:pt idx="208">
                  <c:v>5.5333333333333332</c:v>
                </c:pt>
                <c:pt idx="209">
                  <c:v>5.5666666666666664</c:v>
                </c:pt>
                <c:pt idx="210">
                  <c:v>5.6</c:v>
                </c:pt>
                <c:pt idx="211">
                  <c:v>5.6</c:v>
                </c:pt>
                <c:pt idx="212">
                  <c:v>5.6333333333333337</c:v>
                </c:pt>
                <c:pt idx="213">
                  <c:v>5.6333333333333337</c:v>
                </c:pt>
                <c:pt idx="214">
                  <c:v>5.6333333333333337</c:v>
                </c:pt>
                <c:pt idx="215">
                  <c:v>5.666666666666667</c:v>
                </c:pt>
                <c:pt idx="216">
                  <c:v>5.666666666666667</c:v>
                </c:pt>
                <c:pt idx="217">
                  <c:v>5.666666666666667</c:v>
                </c:pt>
                <c:pt idx="218">
                  <c:v>5.7</c:v>
                </c:pt>
                <c:pt idx="219">
                  <c:v>5.7</c:v>
                </c:pt>
                <c:pt idx="220">
                  <c:v>5.7333333333333334</c:v>
                </c:pt>
                <c:pt idx="221">
                  <c:v>5.8</c:v>
                </c:pt>
                <c:pt idx="222">
                  <c:v>5.833333333333333</c:v>
                </c:pt>
                <c:pt idx="223">
                  <c:v>5.8666666666666663</c:v>
                </c:pt>
                <c:pt idx="224">
                  <c:v>5.9</c:v>
                </c:pt>
                <c:pt idx="225">
                  <c:v>5.9</c:v>
                </c:pt>
                <c:pt idx="226">
                  <c:v>5.9333333333333336</c:v>
                </c:pt>
                <c:pt idx="227">
                  <c:v>5.9666666666666668</c:v>
                </c:pt>
                <c:pt idx="228">
                  <c:v>6</c:v>
                </c:pt>
                <c:pt idx="229">
                  <c:v>6</c:v>
                </c:pt>
                <c:pt idx="230">
                  <c:v>6.0333333333333332</c:v>
                </c:pt>
                <c:pt idx="231">
                  <c:v>6.0333333333333332</c:v>
                </c:pt>
                <c:pt idx="232">
                  <c:v>6.0666666666666664</c:v>
                </c:pt>
                <c:pt idx="233">
                  <c:v>6.0666666666666664</c:v>
                </c:pt>
                <c:pt idx="234">
                  <c:v>6.0666666666666664</c:v>
                </c:pt>
                <c:pt idx="235">
                  <c:v>6.1</c:v>
                </c:pt>
                <c:pt idx="236">
                  <c:v>6.1</c:v>
                </c:pt>
                <c:pt idx="237">
                  <c:v>6.1</c:v>
                </c:pt>
                <c:pt idx="238">
                  <c:v>6.1</c:v>
                </c:pt>
                <c:pt idx="239">
                  <c:v>6.1</c:v>
                </c:pt>
                <c:pt idx="240">
                  <c:v>6.1</c:v>
                </c:pt>
                <c:pt idx="241">
                  <c:v>6.1333333333333337</c:v>
                </c:pt>
                <c:pt idx="242">
                  <c:v>6.1333333333333337</c:v>
                </c:pt>
                <c:pt idx="243">
                  <c:v>6.1333333333333337</c:v>
                </c:pt>
                <c:pt idx="244">
                  <c:v>6.1333333333333337</c:v>
                </c:pt>
                <c:pt idx="245">
                  <c:v>6.1333333333333337</c:v>
                </c:pt>
                <c:pt idx="246">
                  <c:v>6.1333333333333337</c:v>
                </c:pt>
                <c:pt idx="247">
                  <c:v>6.166666666666667</c:v>
                </c:pt>
                <c:pt idx="248">
                  <c:v>6.166666666666667</c:v>
                </c:pt>
                <c:pt idx="249">
                  <c:v>6.166666666666667</c:v>
                </c:pt>
                <c:pt idx="250">
                  <c:v>6.166666666666667</c:v>
                </c:pt>
                <c:pt idx="251">
                  <c:v>6.166666666666667</c:v>
                </c:pt>
                <c:pt idx="252">
                  <c:v>6.2</c:v>
                </c:pt>
                <c:pt idx="253">
                  <c:v>6.2</c:v>
                </c:pt>
                <c:pt idx="254">
                  <c:v>6.2</c:v>
                </c:pt>
                <c:pt idx="255">
                  <c:v>6.2</c:v>
                </c:pt>
                <c:pt idx="256">
                  <c:v>6.2666666666666666</c:v>
                </c:pt>
                <c:pt idx="257">
                  <c:v>6.2666666666666666</c:v>
                </c:pt>
                <c:pt idx="258">
                  <c:v>6.2666666666666666</c:v>
                </c:pt>
                <c:pt idx="259">
                  <c:v>6.2666666666666666</c:v>
                </c:pt>
                <c:pt idx="260">
                  <c:v>6.3</c:v>
                </c:pt>
                <c:pt idx="261">
                  <c:v>6.3</c:v>
                </c:pt>
                <c:pt idx="262">
                  <c:v>6.333333333333333</c:v>
                </c:pt>
                <c:pt idx="263">
                  <c:v>6.333333333333333</c:v>
                </c:pt>
                <c:pt idx="264">
                  <c:v>6.333333333333333</c:v>
                </c:pt>
                <c:pt idx="265">
                  <c:v>6.3666666666666663</c:v>
                </c:pt>
                <c:pt idx="266">
                  <c:v>6.4333333333333336</c:v>
                </c:pt>
                <c:pt idx="267">
                  <c:v>6.4666666666666668</c:v>
                </c:pt>
                <c:pt idx="268">
                  <c:v>6.4666666666666668</c:v>
                </c:pt>
                <c:pt idx="269">
                  <c:v>6.5333333333333332</c:v>
                </c:pt>
                <c:pt idx="270">
                  <c:v>6.6333333333333337</c:v>
                </c:pt>
                <c:pt idx="271">
                  <c:v>6.6333333333333337</c:v>
                </c:pt>
                <c:pt idx="272">
                  <c:v>6.666666666666667</c:v>
                </c:pt>
                <c:pt idx="273">
                  <c:v>6.666666666666667</c:v>
                </c:pt>
                <c:pt idx="274">
                  <c:v>6.7333333333333334</c:v>
                </c:pt>
                <c:pt idx="275">
                  <c:v>6.7666666666666666</c:v>
                </c:pt>
                <c:pt idx="276">
                  <c:v>6.8</c:v>
                </c:pt>
                <c:pt idx="277">
                  <c:v>6.8</c:v>
                </c:pt>
                <c:pt idx="278">
                  <c:v>6.833333333333333</c:v>
                </c:pt>
                <c:pt idx="279">
                  <c:v>6.833333333333333</c:v>
                </c:pt>
                <c:pt idx="280">
                  <c:v>6.8666666666666663</c:v>
                </c:pt>
                <c:pt idx="281">
                  <c:v>6.9</c:v>
                </c:pt>
                <c:pt idx="282">
                  <c:v>6.9333333333333336</c:v>
                </c:pt>
                <c:pt idx="283">
                  <c:v>6.9333333333333336</c:v>
                </c:pt>
                <c:pt idx="284">
                  <c:v>6.9333333333333336</c:v>
                </c:pt>
                <c:pt idx="285">
                  <c:v>6.9333333333333336</c:v>
                </c:pt>
                <c:pt idx="286">
                  <c:v>7.0333333333333332</c:v>
                </c:pt>
                <c:pt idx="287">
                  <c:v>7.0666666666666664</c:v>
                </c:pt>
                <c:pt idx="288">
                  <c:v>7.0666666666666664</c:v>
                </c:pt>
                <c:pt idx="289">
                  <c:v>7.1333333333333337</c:v>
                </c:pt>
                <c:pt idx="290">
                  <c:v>7.3</c:v>
                </c:pt>
                <c:pt idx="291">
                  <c:v>7.333333333333333</c:v>
                </c:pt>
                <c:pt idx="292">
                  <c:v>7.4</c:v>
                </c:pt>
                <c:pt idx="293">
                  <c:v>7.5</c:v>
                </c:pt>
                <c:pt idx="294">
                  <c:v>7.5666666666666664</c:v>
                </c:pt>
                <c:pt idx="295">
                  <c:v>7.6</c:v>
                </c:pt>
                <c:pt idx="296">
                  <c:v>7.6333333333333337</c:v>
                </c:pt>
                <c:pt idx="297">
                  <c:v>7.666666666666667</c:v>
                </c:pt>
                <c:pt idx="298">
                  <c:v>7.666666666666667</c:v>
                </c:pt>
                <c:pt idx="299">
                  <c:v>7.7</c:v>
                </c:pt>
                <c:pt idx="300">
                  <c:v>7.7666666666666666</c:v>
                </c:pt>
                <c:pt idx="301">
                  <c:v>7.8</c:v>
                </c:pt>
                <c:pt idx="302">
                  <c:v>7.8666666666666663</c:v>
                </c:pt>
                <c:pt idx="303">
                  <c:v>7.9</c:v>
                </c:pt>
                <c:pt idx="304">
                  <c:v>7.9666666666666668</c:v>
                </c:pt>
                <c:pt idx="305">
                  <c:v>8</c:v>
                </c:pt>
                <c:pt idx="306">
                  <c:v>8</c:v>
                </c:pt>
                <c:pt idx="307">
                  <c:v>8.0333333333333332</c:v>
                </c:pt>
                <c:pt idx="308">
                  <c:v>8.0666666666666664</c:v>
                </c:pt>
                <c:pt idx="309">
                  <c:v>8.1999999999999993</c:v>
                </c:pt>
                <c:pt idx="310">
                  <c:v>8.2333333333333325</c:v>
                </c:pt>
                <c:pt idx="311">
                  <c:v>8.2333333333333325</c:v>
                </c:pt>
                <c:pt idx="312">
                  <c:v>8.2666666666666675</c:v>
                </c:pt>
                <c:pt idx="313">
                  <c:v>8.3000000000000007</c:v>
                </c:pt>
                <c:pt idx="314">
                  <c:v>8.3333333333333339</c:v>
                </c:pt>
                <c:pt idx="315">
                  <c:v>8.3666666666666671</c:v>
                </c:pt>
                <c:pt idx="316">
                  <c:v>8.4333333333333336</c:v>
                </c:pt>
                <c:pt idx="317">
                  <c:v>8.4666666666666668</c:v>
                </c:pt>
                <c:pt idx="318">
                  <c:v>8.4666666666666668</c:v>
                </c:pt>
                <c:pt idx="319">
                  <c:v>8.5</c:v>
                </c:pt>
                <c:pt idx="320">
                  <c:v>8.5333333333333332</c:v>
                </c:pt>
                <c:pt idx="321">
                  <c:v>8.5666666666666664</c:v>
                </c:pt>
                <c:pt idx="322">
                  <c:v>8.6</c:v>
                </c:pt>
                <c:pt idx="323">
                  <c:v>8.6333333333333329</c:v>
                </c:pt>
                <c:pt idx="324">
                  <c:v>8.6666666666666661</c:v>
                </c:pt>
                <c:pt idx="325">
                  <c:v>8.7666666666666675</c:v>
                </c:pt>
                <c:pt idx="326">
                  <c:v>8.8333333333333339</c:v>
                </c:pt>
                <c:pt idx="327">
                  <c:v>8.9</c:v>
                </c:pt>
                <c:pt idx="328">
                  <c:v>8.9</c:v>
                </c:pt>
                <c:pt idx="329">
                  <c:v>8.9666666666666668</c:v>
                </c:pt>
                <c:pt idx="330">
                  <c:v>9</c:v>
                </c:pt>
                <c:pt idx="331">
                  <c:v>9</c:v>
                </c:pt>
                <c:pt idx="332">
                  <c:v>9.0666666666666664</c:v>
                </c:pt>
                <c:pt idx="333">
                  <c:v>9.1333333333333329</c:v>
                </c:pt>
                <c:pt idx="334">
                  <c:v>9.1666666666666661</c:v>
                </c:pt>
                <c:pt idx="335">
                  <c:v>9.3666666666666671</c:v>
                </c:pt>
                <c:pt idx="336">
                  <c:v>9.4</c:v>
                </c:pt>
                <c:pt idx="337">
                  <c:v>9.4333333333333336</c:v>
                </c:pt>
                <c:pt idx="338">
                  <c:v>9.4666666666666668</c:v>
                </c:pt>
                <c:pt idx="339">
                  <c:v>9.5</c:v>
                </c:pt>
                <c:pt idx="340">
                  <c:v>9.6</c:v>
                </c:pt>
                <c:pt idx="341">
                  <c:v>9.6666666666666661</c:v>
                </c:pt>
                <c:pt idx="342">
                  <c:v>9.7333333333333325</c:v>
                </c:pt>
                <c:pt idx="343">
                  <c:v>9.7666666666666675</c:v>
                </c:pt>
                <c:pt idx="344">
                  <c:v>9.7666666666666675</c:v>
                </c:pt>
                <c:pt idx="345">
                  <c:v>9.8666666666666671</c:v>
                </c:pt>
                <c:pt idx="346">
                  <c:v>9.9</c:v>
                </c:pt>
                <c:pt idx="347">
                  <c:v>9.9333333333333336</c:v>
                </c:pt>
                <c:pt idx="348">
                  <c:v>10.033333333333333</c:v>
                </c:pt>
                <c:pt idx="349">
                  <c:v>10.066666666666666</c:v>
                </c:pt>
                <c:pt idx="350">
                  <c:v>10.133333333333333</c:v>
                </c:pt>
                <c:pt idx="351">
                  <c:v>10.166666666666666</c:v>
                </c:pt>
                <c:pt idx="352">
                  <c:v>10.233333333333333</c:v>
                </c:pt>
                <c:pt idx="353">
                  <c:v>10.3</c:v>
                </c:pt>
                <c:pt idx="354">
                  <c:v>10.466666666666667</c:v>
                </c:pt>
                <c:pt idx="355">
                  <c:v>10.466666666666667</c:v>
                </c:pt>
                <c:pt idx="356">
                  <c:v>10.5</c:v>
                </c:pt>
                <c:pt idx="357">
                  <c:v>10.5</c:v>
                </c:pt>
                <c:pt idx="358">
                  <c:v>10.533333333333333</c:v>
                </c:pt>
                <c:pt idx="359">
                  <c:v>10.6</c:v>
                </c:pt>
                <c:pt idx="360">
                  <c:v>10.7</c:v>
                </c:pt>
                <c:pt idx="361">
                  <c:v>10.733333333333333</c:v>
                </c:pt>
                <c:pt idx="362">
                  <c:v>10.8</c:v>
                </c:pt>
                <c:pt idx="363">
                  <c:v>10.833333333333334</c:v>
                </c:pt>
                <c:pt idx="364">
                  <c:v>10.9</c:v>
                </c:pt>
                <c:pt idx="365">
                  <c:v>10.966666666666667</c:v>
                </c:pt>
                <c:pt idx="366">
                  <c:v>11.066666666666666</c:v>
                </c:pt>
                <c:pt idx="367">
                  <c:v>11.1</c:v>
                </c:pt>
                <c:pt idx="368">
                  <c:v>11.133333333333333</c:v>
                </c:pt>
                <c:pt idx="369">
                  <c:v>11.166666666666666</c:v>
                </c:pt>
                <c:pt idx="370">
                  <c:v>11.233333333333333</c:v>
                </c:pt>
                <c:pt idx="371">
                  <c:v>11.3</c:v>
                </c:pt>
                <c:pt idx="372">
                  <c:v>11.433333333333334</c:v>
                </c:pt>
                <c:pt idx="373">
                  <c:v>11.466666666666667</c:v>
                </c:pt>
                <c:pt idx="374">
                  <c:v>11.5</c:v>
                </c:pt>
                <c:pt idx="375">
                  <c:v>11.6</c:v>
                </c:pt>
                <c:pt idx="376">
                  <c:v>11.633333333333333</c:v>
                </c:pt>
                <c:pt idx="377">
                  <c:v>11.666666666666666</c:v>
                </c:pt>
                <c:pt idx="378">
                  <c:v>11.7</c:v>
                </c:pt>
                <c:pt idx="379">
                  <c:v>11.7</c:v>
                </c:pt>
                <c:pt idx="380">
                  <c:v>11.733333333333333</c:v>
                </c:pt>
                <c:pt idx="381">
                  <c:v>11.733333333333333</c:v>
                </c:pt>
                <c:pt idx="382">
                  <c:v>11.733333333333333</c:v>
                </c:pt>
                <c:pt idx="383">
                  <c:v>11.766666666666667</c:v>
                </c:pt>
                <c:pt idx="384">
                  <c:v>11.766666666666667</c:v>
                </c:pt>
                <c:pt idx="385">
                  <c:v>11.8</c:v>
                </c:pt>
                <c:pt idx="386">
                  <c:v>11.933333333333334</c:v>
                </c:pt>
                <c:pt idx="387">
                  <c:v>11.933333333333334</c:v>
                </c:pt>
                <c:pt idx="388">
                  <c:v>11.966666666666667</c:v>
                </c:pt>
                <c:pt idx="389">
                  <c:v>12.033333333333333</c:v>
                </c:pt>
                <c:pt idx="390">
                  <c:v>12.033333333333333</c:v>
                </c:pt>
                <c:pt idx="391">
                  <c:v>12.033333333333333</c:v>
                </c:pt>
                <c:pt idx="392">
                  <c:v>12.066666666666666</c:v>
                </c:pt>
                <c:pt idx="393">
                  <c:v>12.1</c:v>
                </c:pt>
                <c:pt idx="394">
                  <c:v>12.1</c:v>
                </c:pt>
                <c:pt idx="395">
                  <c:v>12.133333333333333</c:v>
                </c:pt>
                <c:pt idx="396">
                  <c:v>12.166666666666666</c:v>
                </c:pt>
                <c:pt idx="397">
                  <c:v>12.166666666666666</c:v>
                </c:pt>
                <c:pt idx="398">
                  <c:v>12.166666666666666</c:v>
                </c:pt>
                <c:pt idx="399">
                  <c:v>12.166666666666666</c:v>
                </c:pt>
                <c:pt idx="400">
                  <c:v>12.166666666666666</c:v>
                </c:pt>
                <c:pt idx="401">
                  <c:v>12.2</c:v>
                </c:pt>
                <c:pt idx="402">
                  <c:v>12.2</c:v>
                </c:pt>
                <c:pt idx="403">
                  <c:v>12.2</c:v>
                </c:pt>
                <c:pt idx="404">
                  <c:v>12.2</c:v>
                </c:pt>
                <c:pt idx="405">
                  <c:v>12.2</c:v>
                </c:pt>
                <c:pt idx="406">
                  <c:v>12.233333333333333</c:v>
                </c:pt>
                <c:pt idx="407">
                  <c:v>12.233333333333333</c:v>
                </c:pt>
                <c:pt idx="408">
                  <c:v>12.266666666666667</c:v>
                </c:pt>
                <c:pt idx="409">
                  <c:v>12.3</c:v>
                </c:pt>
                <c:pt idx="410">
                  <c:v>12.3</c:v>
                </c:pt>
                <c:pt idx="411">
                  <c:v>12.3</c:v>
                </c:pt>
                <c:pt idx="412">
                  <c:v>12.333333333333334</c:v>
                </c:pt>
                <c:pt idx="413">
                  <c:v>12.333333333333334</c:v>
                </c:pt>
                <c:pt idx="414">
                  <c:v>12.4</c:v>
                </c:pt>
                <c:pt idx="415">
                  <c:v>12.4</c:v>
                </c:pt>
                <c:pt idx="416">
                  <c:v>12.433333333333334</c:v>
                </c:pt>
                <c:pt idx="417">
                  <c:v>12.466666666666667</c:v>
                </c:pt>
                <c:pt idx="418">
                  <c:v>12.5</c:v>
                </c:pt>
                <c:pt idx="419">
                  <c:v>12.533333333333333</c:v>
                </c:pt>
                <c:pt idx="420">
                  <c:v>12.566666666666666</c:v>
                </c:pt>
                <c:pt idx="421">
                  <c:v>12.566666666666666</c:v>
                </c:pt>
                <c:pt idx="422">
                  <c:v>12.6</c:v>
                </c:pt>
                <c:pt idx="423">
                  <c:v>12.633333333333333</c:v>
                </c:pt>
                <c:pt idx="424">
                  <c:v>12.666666666666666</c:v>
                </c:pt>
                <c:pt idx="425">
                  <c:v>12.7</c:v>
                </c:pt>
                <c:pt idx="426">
                  <c:v>12.7</c:v>
                </c:pt>
                <c:pt idx="427">
                  <c:v>12.833333333333334</c:v>
                </c:pt>
                <c:pt idx="428">
                  <c:v>12.866666666666667</c:v>
                </c:pt>
                <c:pt idx="429">
                  <c:v>12.866666666666667</c:v>
                </c:pt>
                <c:pt idx="430">
                  <c:v>12.866666666666667</c:v>
                </c:pt>
                <c:pt idx="431">
                  <c:v>13.1</c:v>
                </c:pt>
                <c:pt idx="432">
                  <c:v>13.133333333333333</c:v>
                </c:pt>
                <c:pt idx="433">
                  <c:v>13.2</c:v>
                </c:pt>
                <c:pt idx="434">
                  <c:v>13.3</c:v>
                </c:pt>
                <c:pt idx="435">
                  <c:v>13.333333333333334</c:v>
                </c:pt>
                <c:pt idx="436">
                  <c:v>13.366666666666667</c:v>
                </c:pt>
                <c:pt idx="437">
                  <c:v>13.366666666666667</c:v>
                </c:pt>
                <c:pt idx="438">
                  <c:v>13.4</c:v>
                </c:pt>
                <c:pt idx="439">
                  <c:v>13.466666666666667</c:v>
                </c:pt>
                <c:pt idx="440">
                  <c:v>13.5</c:v>
                </c:pt>
                <c:pt idx="441">
                  <c:v>13.566666666666666</c:v>
                </c:pt>
                <c:pt idx="442">
                  <c:v>13.666666666666666</c:v>
                </c:pt>
                <c:pt idx="443">
                  <c:v>13.7</c:v>
                </c:pt>
                <c:pt idx="444">
                  <c:v>13.733333333333333</c:v>
                </c:pt>
                <c:pt idx="445">
                  <c:v>13.766666666666667</c:v>
                </c:pt>
                <c:pt idx="446">
                  <c:v>13.8</c:v>
                </c:pt>
                <c:pt idx="447">
                  <c:v>13.866666666666667</c:v>
                </c:pt>
                <c:pt idx="448">
                  <c:v>13.9</c:v>
                </c:pt>
                <c:pt idx="449">
                  <c:v>14</c:v>
                </c:pt>
                <c:pt idx="450">
                  <c:v>14.133333333333333</c:v>
                </c:pt>
                <c:pt idx="451">
                  <c:v>14.2</c:v>
                </c:pt>
                <c:pt idx="452">
                  <c:v>14.233333333333333</c:v>
                </c:pt>
                <c:pt idx="453">
                  <c:v>14.233333333333333</c:v>
                </c:pt>
                <c:pt idx="454">
                  <c:v>14.3</c:v>
                </c:pt>
                <c:pt idx="455">
                  <c:v>14.333333333333334</c:v>
                </c:pt>
                <c:pt idx="456">
                  <c:v>14.5</c:v>
                </c:pt>
                <c:pt idx="457">
                  <c:v>14.5</c:v>
                </c:pt>
                <c:pt idx="458">
                  <c:v>14.533333333333333</c:v>
                </c:pt>
                <c:pt idx="459">
                  <c:v>14.7</c:v>
                </c:pt>
                <c:pt idx="460">
                  <c:v>14.733333333333333</c:v>
                </c:pt>
                <c:pt idx="461">
                  <c:v>14.833333333333334</c:v>
                </c:pt>
                <c:pt idx="462">
                  <c:v>14.866666666666667</c:v>
                </c:pt>
                <c:pt idx="463">
                  <c:v>14.966666666666667</c:v>
                </c:pt>
                <c:pt idx="464">
                  <c:v>14.966666666666667</c:v>
                </c:pt>
                <c:pt idx="465">
                  <c:v>15</c:v>
                </c:pt>
                <c:pt idx="466">
                  <c:v>15.2</c:v>
                </c:pt>
                <c:pt idx="467">
                  <c:v>15.266666666666667</c:v>
                </c:pt>
                <c:pt idx="468">
                  <c:v>15.3</c:v>
                </c:pt>
                <c:pt idx="469">
                  <c:v>15.366666666666667</c:v>
                </c:pt>
                <c:pt idx="470">
                  <c:v>15.566666666666666</c:v>
                </c:pt>
                <c:pt idx="471">
                  <c:v>15.633333333333333</c:v>
                </c:pt>
                <c:pt idx="472">
                  <c:v>15.7</c:v>
                </c:pt>
                <c:pt idx="473">
                  <c:v>15.733333333333333</c:v>
                </c:pt>
                <c:pt idx="474">
                  <c:v>15.8</c:v>
                </c:pt>
                <c:pt idx="475">
                  <c:v>15.866666666666667</c:v>
                </c:pt>
                <c:pt idx="476">
                  <c:v>15.9</c:v>
                </c:pt>
                <c:pt idx="477">
                  <c:v>16.033333333333335</c:v>
                </c:pt>
                <c:pt idx="478">
                  <c:v>16.100000000000001</c:v>
                </c:pt>
                <c:pt idx="479">
                  <c:v>16.100000000000001</c:v>
                </c:pt>
                <c:pt idx="480">
                  <c:v>16.133333333333333</c:v>
                </c:pt>
                <c:pt idx="481">
                  <c:v>16.166666666666668</c:v>
                </c:pt>
                <c:pt idx="482">
                  <c:v>16.2</c:v>
                </c:pt>
                <c:pt idx="483">
                  <c:v>16.233333333333334</c:v>
                </c:pt>
                <c:pt idx="484">
                  <c:v>16.266666666666666</c:v>
                </c:pt>
                <c:pt idx="485">
                  <c:v>16.366666666666667</c:v>
                </c:pt>
                <c:pt idx="486">
                  <c:v>16.366666666666667</c:v>
                </c:pt>
                <c:pt idx="487">
                  <c:v>16.466666666666665</c:v>
                </c:pt>
                <c:pt idx="488">
                  <c:v>16.633333333333333</c:v>
                </c:pt>
                <c:pt idx="489">
                  <c:v>16.666666666666668</c:v>
                </c:pt>
                <c:pt idx="490">
                  <c:v>16.899999999999999</c:v>
                </c:pt>
                <c:pt idx="491">
                  <c:v>16.933333333333334</c:v>
                </c:pt>
                <c:pt idx="492">
                  <c:v>17.033333333333335</c:v>
                </c:pt>
                <c:pt idx="493">
                  <c:v>17.2</c:v>
                </c:pt>
                <c:pt idx="494">
                  <c:v>17.333333333333332</c:v>
                </c:pt>
                <c:pt idx="495">
                  <c:v>17.366666666666667</c:v>
                </c:pt>
                <c:pt idx="496">
                  <c:v>17.433333333333334</c:v>
                </c:pt>
                <c:pt idx="497">
                  <c:v>17.466666666666665</c:v>
                </c:pt>
                <c:pt idx="498">
                  <c:v>17.533333333333335</c:v>
                </c:pt>
                <c:pt idx="499">
                  <c:v>17.533333333333335</c:v>
                </c:pt>
                <c:pt idx="500">
                  <c:v>17.566666666666666</c:v>
                </c:pt>
                <c:pt idx="501">
                  <c:v>17.600000000000001</c:v>
                </c:pt>
                <c:pt idx="502">
                  <c:v>17.7</c:v>
                </c:pt>
                <c:pt idx="503">
                  <c:v>17.733333333333334</c:v>
                </c:pt>
                <c:pt idx="504">
                  <c:v>17.866666666666667</c:v>
                </c:pt>
                <c:pt idx="505">
                  <c:v>17.933333333333334</c:v>
                </c:pt>
                <c:pt idx="506">
                  <c:v>17.966666666666665</c:v>
                </c:pt>
                <c:pt idx="507">
                  <c:v>18</c:v>
                </c:pt>
                <c:pt idx="508">
                  <c:v>18.033333333333335</c:v>
                </c:pt>
                <c:pt idx="509">
                  <c:v>18.033333333333335</c:v>
                </c:pt>
                <c:pt idx="510">
                  <c:v>18.033333333333335</c:v>
                </c:pt>
                <c:pt idx="511">
                  <c:v>18.066666666666666</c:v>
                </c:pt>
                <c:pt idx="512">
                  <c:v>18.100000000000001</c:v>
                </c:pt>
                <c:pt idx="513">
                  <c:v>18.100000000000001</c:v>
                </c:pt>
                <c:pt idx="514">
                  <c:v>18.133333333333333</c:v>
                </c:pt>
                <c:pt idx="515">
                  <c:v>18.166666666666668</c:v>
                </c:pt>
                <c:pt idx="516">
                  <c:v>18.2</c:v>
                </c:pt>
                <c:pt idx="517">
                  <c:v>18.233333333333334</c:v>
                </c:pt>
                <c:pt idx="518">
                  <c:v>18.233333333333334</c:v>
                </c:pt>
                <c:pt idx="519">
                  <c:v>18.266666666666666</c:v>
                </c:pt>
                <c:pt idx="520">
                  <c:v>18.3</c:v>
                </c:pt>
                <c:pt idx="521">
                  <c:v>18.3</c:v>
                </c:pt>
                <c:pt idx="522">
                  <c:v>18.3</c:v>
                </c:pt>
                <c:pt idx="523">
                  <c:v>18.333333333333332</c:v>
                </c:pt>
                <c:pt idx="524">
                  <c:v>18.333333333333332</c:v>
                </c:pt>
                <c:pt idx="525">
                  <c:v>18.366666666666667</c:v>
                </c:pt>
                <c:pt idx="526">
                  <c:v>18.366666666666667</c:v>
                </c:pt>
                <c:pt idx="527">
                  <c:v>18.366666666666667</c:v>
                </c:pt>
                <c:pt idx="528">
                  <c:v>18.366666666666667</c:v>
                </c:pt>
                <c:pt idx="529">
                  <c:v>18.399999999999999</c:v>
                </c:pt>
                <c:pt idx="530">
                  <c:v>18.399999999999999</c:v>
                </c:pt>
                <c:pt idx="531">
                  <c:v>18.399999999999999</c:v>
                </c:pt>
                <c:pt idx="532">
                  <c:v>18.466666666666665</c:v>
                </c:pt>
                <c:pt idx="533">
                  <c:v>18.466666666666665</c:v>
                </c:pt>
                <c:pt idx="534">
                  <c:v>18.533333333333335</c:v>
                </c:pt>
                <c:pt idx="535">
                  <c:v>18.533333333333335</c:v>
                </c:pt>
                <c:pt idx="536">
                  <c:v>18.533333333333335</c:v>
                </c:pt>
                <c:pt idx="537">
                  <c:v>18.566666666666666</c:v>
                </c:pt>
                <c:pt idx="538">
                  <c:v>18.566666666666666</c:v>
                </c:pt>
                <c:pt idx="539">
                  <c:v>18.600000000000001</c:v>
                </c:pt>
                <c:pt idx="540">
                  <c:v>18.600000000000001</c:v>
                </c:pt>
                <c:pt idx="541">
                  <c:v>18.600000000000001</c:v>
                </c:pt>
                <c:pt idx="542">
                  <c:v>18.633333333333333</c:v>
                </c:pt>
                <c:pt idx="543">
                  <c:v>18.666666666666668</c:v>
                </c:pt>
                <c:pt idx="544">
                  <c:v>18.7</c:v>
                </c:pt>
                <c:pt idx="545">
                  <c:v>18.733333333333334</c:v>
                </c:pt>
                <c:pt idx="546">
                  <c:v>18.8</c:v>
                </c:pt>
                <c:pt idx="547">
                  <c:v>18.833333333333332</c:v>
                </c:pt>
                <c:pt idx="548">
                  <c:v>18.866666666666667</c:v>
                </c:pt>
                <c:pt idx="549">
                  <c:v>18.899999999999999</c:v>
                </c:pt>
                <c:pt idx="550">
                  <c:v>18.933333333333334</c:v>
                </c:pt>
                <c:pt idx="551">
                  <c:v>18.966666666666665</c:v>
                </c:pt>
                <c:pt idx="552">
                  <c:v>18.966666666666665</c:v>
                </c:pt>
                <c:pt idx="553">
                  <c:v>19.100000000000001</c:v>
                </c:pt>
                <c:pt idx="554">
                  <c:v>19.266666666666666</c:v>
                </c:pt>
                <c:pt idx="555">
                  <c:v>19.3</c:v>
                </c:pt>
                <c:pt idx="556">
                  <c:v>19.3</c:v>
                </c:pt>
                <c:pt idx="557">
                  <c:v>19.333333333333332</c:v>
                </c:pt>
                <c:pt idx="558">
                  <c:v>19.366666666666667</c:v>
                </c:pt>
                <c:pt idx="559">
                  <c:v>19.466666666666665</c:v>
                </c:pt>
                <c:pt idx="560">
                  <c:v>19.466666666666665</c:v>
                </c:pt>
                <c:pt idx="561">
                  <c:v>19.566666666666666</c:v>
                </c:pt>
                <c:pt idx="562">
                  <c:v>19.633333333333333</c:v>
                </c:pt>
                <c:pt idx="563">
                  <c:v>19.7</c:v>
                </c:pt>
                <c:pt idx="564">
                  <c:v>19.7</c:v>
                </c:pt>
                <c:pt idx="565">
                  <c:v>19.733333333333334</c:v>
                </c:pt>
                <c:pt idx="566">
                  <c:v>19.8</c:v>
                </c:pt>
                <c:pt idx="567">
                  <c:v>19.899999999999999</c:v>
                </c:pt>
                <c:pt idx="568">
                  <c:v>20.033333333333335</c:v>
                </c:pt>
                <c:pt idx="569">
                  <c:v>20.033333333333335</c:v>
                </c:pt>
                <c:pt idx="570">
                  <c:v>20.066666666666666</c:v>
                </c:pt>
                <c:pt idx="571">
                  <c:v>20.133333333333333</c:v>
                </c:pt>
                <c:pt idx="572">
                  <c:v>20.133333333333333</c:v>
                </c:pt>
                <c:pt idx="573">
                  <c:v>20.166666666666668</c:v>
                </c:pt>
                <c:pt idx="574">
                  <c:v>20.433333333333334</c:v>
                </c:pt>
                <c:pt idx="575">
                  <c:v>20.6</c:v>
                </c:pt>
                <c:pt idx="576">
                  <c:v>20.633333333333333</c:v>
                </c:pt>
                <c:pt idx="577">
                  <c:v>20.633333333333333</c:v>
                </c:pt>
                <c:pt idx="578">
                  <c:v>20.633333333333333</c:v>
                </c:pt>
                <c:pt idx="579">
                  <c:v>20.633333333333333</c:v>
                </c:pt>
                <c:pt idx="580">
                  <c:v>20.666666666666668</c:v>
                </c:pt>
                <c:pt idx="581">
                  <c:v>20.666666666666668</c:v>
                </c:pt>
                <c:pt idx="582">
                  <c:v>20.7</c:v>
                </c:pt>
                <c:pt idx="583">
                  <c:v>20.7</c:v>
                </c:pt>
                <c:pt idx="584">
                  <c:v>20.7</c:v>
                </c:pt>
                <c:pt idx="585">
                  <c:v>20.733333333333334</c:v>
                </c:pt>
                <c:pt idx="586">
                  <c:v>20.766666666666666</c:v>
                </c:pt>
                <c:pt idx="587">
                  <c:v>20.8</c:v>
                </c:pt>
                <c:pt idx="588">
                  <c:v>20.866666666666667</c:v>
                </c:pt>
                <c:pt idx="589">
                  <c:v>20.866666666666667</c:v>
                </c:pt>
                <c:pt idx="590">
                  <c:v>20.866666666666667</c:v>
                </c:pt>
                <c:pt idx="591">
                  <c:v>20.9</c:v>
                </c:pt>
                <c:pt idx="592">
                  <c:v>20.9</c:v>
                </c:pt>
                <c:pt idx="593">
                  <c:v>20.9</c:v>
                </c:pt>
                <c:pt idx="594">
                  <c:v>20.9</c:v>
                </c:pt>
                <c:pt idx="595">
                  <c:v>20.933333333333334</c:v>
                </c:pt>
                <c:pt idx="596">
                  <c:v>20.933333333333334</c:v>
                </c:pt>
                <c:pt idx="597">
                  <c:v>20.966666666666665</c:v>
                </c:pt>
                <c:pt idx="598">
                  <c:v>21</c:v>
                </c:pt>
                <c:pt idx="599">
                  <c:v>21</c:v>
                </c:pt>
                <c:pt idx="600">
                  <c:v>21</c:v>
                </c:pt>
                <c:pt idx="601">
                  <c:v>21.033333333333335</c:v>
                </c:pt>
                <c:pt idx="602">
                  <c:v>21.1</c:v>
                </c:pt>
                <c:pt idx="603">
                  <c:v>21.1</c:v>
                </c:pt>
                <c:pt idx="604">
                  <c:v>21.1</c:v>
                </c:pt>
                <c:pt idx="605">
                  <c:v>21.1</c:v>
                </c:pt>
                <c:pt idx="606">
                  <c:v>21.1</c:v>
                </c:pt>
                <c:pt idx="607">
                  <c:v>21.133333333333333</c:v>
                </c:pt>
                <c:pt idx="608">
                  <c:v>21.133333333333333</c:v>
                </c:pt>
                <c:pt idx="609">
                  <c:v>21.133333333333333</c:v>
                </c:pt>
                <c:pt idx="610">
                  <c:v>21.133333333333333</c:v>
                </c:pt>
                <c:pt idx="611">
                  <c:v>21.133333333333333</c:v>
                </c:pt>
                <c:pt idx="612">
                  <c:v>21.133333333333333</c:v>
                </c:pt>
                <c:pt idx="613">
                  <c:v>21.133333333333333</c:v>
                </c:pt>
                <c:pt idx="614">
                  <c:v>21.133333333333333</c:v>
                </c:pt>
                <c:pt idx="615">
                  <c:v>21.166666666666668</c:v>
                </c:pt>
                <c:pt idx="616">
                  <c:v>21.166666666666668</c:v>
                </c:pt>
                <c:pt idx="617">
                  <c:v>21.166666666666668</c:v>
                </c:pt>
                <c:pt idx="618">
                  <c:v>21.166666666666668</c:v>
                </c:pt>
                <c:pt idx="619">
                  <c:v>21.166666666666668</c:v>
                </c:pt>
                <c:pt idx="620">
                  <c:v>21.166666666666668</c:v>
                </c:pt>
                <c:pt idx="621">
                  <c:v>21.166666666666668</c:v>
                </c:pt>
                <c:pt idx="622">
                  <c:v>21.2</c:v>
                </c:pt>
                <c:pt idx="623">
                  <c:v>21.2</c:v>
                </c:pt>
                <c:pt idx="624">
                  <c:v>21.2</c:v>
                </c:pt>
                <c:pt idx="625">
                  <c:v>21.2</c:v>
                </c:pt>
                <c:pt idx="626">
                  <c:v>21.2</c:v>
                </c:pt>
                <c:pt idx="627">
                  <c:v>21.2</c:v>
                </c:pt>
                <c:pt idx="628">
                  <c:v>21.2</c:v>
                </c:pt>
                <c:pt idx="629">
                  <c:v>21.2</c:v>
                </c:pt>
                <c:pt idx="630">
                  <c:v>21.233333333333334</c:v>
                </c:pt>
                <c:pt idx="631">
                  <c:v>21.233333333333334</c:v>
                </c:pt>
                <c:pt idx="632">
                  <c:v>21.233333333333334</c:v>
                </c:pt>
                <c:pt idx="633">
                  <c:v>21.233333333333334</c:v>
                </c:pt>
                <c:pt idx="634">
                  <c:v>21.233333333333334</c:v>
                </c:pt>
                <c:pt idx="635">
                  <c:v>21.233333333333334</c:v>
                </c:pt>
                <c:pt idx="636">
                  <c:v>21.3</c:v>
                </c:pt>
                <c:pt idx="637">
                  <c:v>21.333333333333332</c:v>
                </c:pt>
                <c:pt idx="638">
                  <c:v>21.333333333333332</c:v>
                </c:pt>
                <c:pt idx="639">
                  <c:v>21.333333333333332</c:v>
                </c:pt>
                <c:pt idx="640">
                  <c:v>21.333333333333332</c:v>
                </c:pt>
                <c:pt idx="641">
                  <c:v>21.333333333333332</c:v>
                </c:pt>
                <c:pt idx="642">
                  <c:v>21.333333333333332</c:v>
                </c:pt>
                <c:pt idx="643">
                  <c:v>21.333333333333332</c:v>
                </c:pt>
                <c:pt idx="644">
                  <c:v>21.333333333333332</c:v>
                </c:pt>
                <c:pt idx="645">
                  <c:v>21.333333333333332</c:v>
                </c:pt>
                <c:pt idx="646">
                  <c:v>21.333333333333332</c:v>
                </c:pt>
                <c:pt idx="647">
                  <c:v>21.333333333333332</c:v>
                </c:pt>
                <c:pt idx="648">
                  <c:v>21.333333333333332</c:v>
                </c:pt>
                <c:pt idx="649">
                  <c:v>21.333333333333332</c:v>
                </c:pt>
                <c:pt idx="650">
                  <c:v>21.333333333333332</c:v>
                </c:pt>
                <c:pt idx="651">
                  <c:v>21.333333333333332</c:v>
                </c:pt>
                <c:pt idx="652">
                  <c:v>21.333333333333332</c:v>
                </c:pt>
                <c:pt idx="653">
                  <c:v>21.333333333333332</c:v>
                </c:pt>
                <c:pt idx="654">
                  <c:v>21.333333333333332</c:v>
                </c:pt>
                <c:pt idx="655">
                  <c:v>21.366666666666667</c:v>
                </c:pt>
                <c:pt idx="656">
                  <c:v>21.366666666666667</c:v>
                </c:pt>
                <c:pt idx="657">
                  <c:v>21.366666666666667</c:v>
                </c:pt>
                <c:pt idx="658">
                  <c:v>21.366666666666667</c:v>
                </c:pt>
                <c:pt idx="659">
                  <c:v>21.366666666666667</c:v>
                </c:pt>
                <c:pt idx="660">
                  <c:v>21.366666666666667</c:v>
                </c:pt>
                <c:pt idx="661">
                  <c:v>21.366666666666667</c:v>
                </c:pt>
                <c:pt idx="662">
                  <c:v>21.366666666666667</c:v>
                </c:pt>
                <c:pt idx="663">
                  <c:v>21.366666666666667</c:v>
                </c:pt>
                <c:pt idx="664">
                  <c:v>21.366666666666667</c:v>
                </c:pt>
                <c:pt idx="665">
                  <c:v>21.366666666666667</c:v>
                </c:pt>
                <c:pt idx="666">
                  <c:v>21.366666666666667</c:v>
                </c:pt>
                <c:pt idx="667">
                  <c:v>21.366666666666667</c:v>
                </c:pt>
                <c:pt idx="668">
                  <c:v>21.366666666666667</c:v>
                </c:pt>
                <c:pt idx="669">
                  <c:v>21.366666666666667</c:v>
                </c:pt>
                <c:pt idx="670">
                  <c:v>21.366666666666667</c:v>
                </c:pt>
                <c:pt idx="671">
                  <c:v>21.4</c:v>
                </c:pt>
                <c:pt idx="672">
                  <c:v>21.4</c:v>
                </c:pt>
                <c:pt idx="673">
                  <c:v>21.4</c:v>
                </c:pt>
                <c:pt idx="674">
                  <c:v>21.4</c:v>
                </c:pt>
                <c:pt idx="675">
                  <c:v>21.4</c:v>
                </c:pt>
                <c:pt idx="676">
                  <c:v>21.4</c:v>
                </c:pt>
                <c:pt idx="677">
                  <c:v>21.4</c:v>
                </c:pt>
                <c:pt idx="678">
                  <c:v>21.4</c:v>
                </c:pt>
                <c:pt idx="679">
                  <c:v>21.4</c:v>
                </c:pt>
                <c:pt idx="680">
                  <c:v>21.4</c:v>
                </c:pt>
                <c:pt idx="681">
                  <c:v>21.4</c:v>
                </c:pt>
                <c:pt idx="682">
                  <c:v>21.4</c:v>
                </c:pt>
                <c:pt idx="683">
                  <c:v>21.4</c:v>
                </c:pt>
                <c:pt idx="684">
                  <c:v>21.433333333333334</c:v>
                </c:pt>
                <c:pt idx="685">
                  <c:v>21.433333333333334</c:v>
                </c:pt>
                <c:pt idx="686">
                  <c:v>21.433333333333334</c:v>
                </c:pt>
                <c:pt idx="687">
                  <c:v>21.433333333333334</c:v>
                </c:pt>
                <c:pt idx="688">
                  <c:v>21.433333333333334</c:v>
                </c:pt>
                <c:pt idx="689">
                  <c:v>21.433333333333334</c:v>
                </c:pt>
                <c:pt idx="690">
                  <c:v>21.433333333333334</c:v>
                </c:pt>
                <c:pt idx="691">
                  <c:v>21.433333333333334</c:v>
                </c:pt>
                <c:pt idx="692">
                  <c:v>21.433333333333334</c:v>
                </c:pt>
                <c:pt idx="693">
                  <c:v>21.433333333333334</c:v>
                </c:pt>
                <c:pt idx="694">
                  <c:v>21.433333333333334</c:v>
                </c:pt>
                <c:pt idx="695">
                  <c:v>21.433333333333334</c:v>
                </c:pt>
                <c:pt idx="696">
                  <c:v>21.433333333333334</c:v>
                </c:pt>
                <c:pt idx="697">
                  <c:v>21.466666666666665</c:v>
                </c:pt>
                <c:pt idx="698">
                  <c:v>21.466666666666665</c:v>
                </c:pt>
                <c:pt idx="699">
                  <c:v>21.466666666666665</c:v>
                </c:pt>
                <c:pt idx="700">
                  <c:v>21.466666666666665</c:v>
                </c:pt>
                <c:pt idx="701">
                  <c:v>21.466666666666665</c:v>
                </c:pt>
                <c:pt idx="702">
                  <c:v>21.466666666666665</c:v>
                </c:pt>
                <c:pt idx="703">
                  <c:v>21.466666666666665</c:v>
                </c:pt>
                <c:pt idx="704">
                  <c:v>21.466666666666665</c:v>
                </c:pt>
                <c:pt idx="705">
                  <c:v>21.5</c:v>
                </c:pt>
                <c:pt idx="706">
                  <c:v>21.533333333333335</c:v>
                </c:pt>
                <c:pt idx="707">
                  <c:v>21.533333333333335</c:v>
                </c:pt>
                <c:pt idx="708">
                  <c:v>21.533333333333335</c:v>
                </c:pt>
                <c:pt idx="709">
                  <c:v>21.566666666666666</c:v>
                </c:pt>
                <c:pt idx="710">
                  <c:v>21.566666666666666</c:v>
                </c:pt>
                <c:pt idx="711">
                  <c:v>21.566666666666666</c:v>
                </c:pt>
                <c:pt idx="712">
                  <c:v>21.566666666666666</c:v>
                </c:pt>
                <c:pt idx="713">
                  <c:v>21.566666666666666</c:v>
                </c:pt>
                <c:pt idx="714">
                  <c:v>21.566666666666666</c:v>
                </c:pt>
                <c:pt idx="715">
                  <c:v>21.566666666666666</c:v>
                </c:pt>
                <c:pt idx="716">
                  <c:v>21.566666666666666</c:v>
                </c:pt>
                <c:pt idx="717">
                  <c:v>21.566666666666666</c:v>
                </c:pt>
                <c:pt idx="718">
                  <c:v>21.566666666666666</c:v>
                </c:pt>
                <c:pt idx="719">
                  <c:v>21.566666666666666</c:v>
                </c:pt>
                <c:pt idx="720">
                  <c:v>21.566666666666666</c:v>
                </c:pt>
                <c:pt idx="721">
                  <c:v>21.566666666666666</c:v>
                </c:pt>
                <c:pt idx="722">
                  <c:v>21.6</c:v>
                </c:pt>
                <c:pt idx="723">
                  <c:v>21.6</c:v>
                </c:pt>
                <c:pt idx="724">
                  <c:v>21.6</c:v>
                </c:pt>
                <c:pt idx="725">
                  <c:v>21.6</c:v>
                </c:pt>
                <c:pt idx="726">
                  <c:v>21.6</c:v>
                </c:pt>
                <c:pt idx="727">
                  <c:v>21.6</c:v>
                </c:pt>
                <c:pt idx="728">
                  <c:v>21.6</c:v>
                </c:pt>
                <c:pt idx="729">
                  <c:v>21.633333333333333</c:v>
                </c:pt>
                <c:pt idx="730">
                  <c:v>21.633333333333333</c:v>
                </c:pt>
                <c:pt idx="731">
                  <c:v>21.633333333333333</c:v>
                </c:pt>
                <c:pt idx="732">
                  <c:v>21.633333333333333</c:v>
                </c:pt>
                <c:pt idx="733">
                  <c:v>21.633333333333333</c:v>
                </c:pt>
                <c:pt idx="734">
                  <c:v>21.633333333333333</c:v>
                </c:pt>
                <c:pt idx="735">
                  <c:v>21.633333333333333</c:v>
                </c:pt>
                <c:pt idx="736">
                  <c:v>21.633333333333333</c:v>
                </c:pt>
                <c:pt idx="737">
                  <c:v>21.633333333333333</c:v>
                </c:pt>
                <c:pt idx="738">
                  <c:v>21.633333333333333</c:v>
                </c:pt>
                <c:pt idx="739">
                  <c:v>21.666666666666668</c:v>
                </c:pt>
                <c:pt idx="740">
                  <c:v>21.666666666666668</c:v>
                </c:pt>
                <c:pt idx="741">
                  <c:v>21.666666666666668</c:v>
                </c:pt>
                <c:pt idx="742">
                  <c:v>21.666666666666668</c:v>
                </c:pt>
                <c:pt idx="743">
                  <c:v>21.666666666666668</c:v>
                </c:pt>
                <c:pt idx="744">
                  <c:v>21.7</c:v>
                </c:pt>
                <c:pt idx="745">
                  <c:v>21.7</c:v>
                </c:pt>
                <c:pt idx="746">
                  <c:v>21.7</c:v>
                </c:pt>
                <c:pt idx="747">
                  <c:v>21.7</c:v>
                </c:pt>
                <c:pt idx="748">
                  <c:v>21.7</c:v>
                </c:pt>
                <c:pt idx="749">
                  <c:v>21.7</c:v>
                </c:pt>
                <c:pt idx="750">
                  <c:v>21.7</c:v>
                </c:pt>
                <c:pt idx="751">
                  <c:v>21.7</c:v>
                </c:pt>
                <c:pt idx="752">
                  <c:v>21.7</c:v>
                </c:pt>
                <c:pt idx="753">
                  <c:v>21.7</c:v>
                </c:pt>
                <c:pt idx="754">
                  <c:v>21.733333333333334</c:v>
                </c:pt>
                <c:pt idx="755">
                  <c:v>21.733333333333334</c:v>
                </c:pt>
                <c:pt idx="756">
                  <c:v>21.766666666666666</c:v>
                </c:pt>
                <c:pt idx="757">
                  <c:v>21.8</c:v>
                </c:pt>
                <c:pt idx="758">
                  <c:v>21.8</c:v>
                </c:pt>
                <c:pt idx="759">
                  <c:v>21.8</c:v>
                </c:pt>
                <c:pt idx="760">
                  <c:v>21.8</c:v>
                </c:pt>
                <c:pt idx="761">
                  <c:v>21.8</c:v>
                </c:pt>
                <c:pt idx="762">
                  <c:v>21.8</c:v>
                </c:pt>
                <c:pt idx="763">
                  <c:v>21.8</c:v>
                </c:pt>
                <c:pt idx="764">
                  <c:v>21.8</c:v>
                </c:pt>
                <c:pt idx="765">
                  <c:v>21.833333333333332</c:v>
                </c:pt>
                <c:pt idx="766">
                  <c:v>21.833333333333332</c:v>
                </c:pt>
                <c:pt idx="767">
                  <c:v>21.833333333333332</c:v>
                </c:pt>
                <c:pt idx="768">
                  <c:v>21.833333333333332</c:v>
                </c:pt>
                <c:pt idx="769">
                  <c:v>21.833333333333332</c:v>
                </c:pt>
                <c:pt idx="770">
                  <c:v>21.833333333333332</c:v>
                </c:pt>
                <c:pt idx="771">
                  <c:v>21.866666666666667</c:v>
                </c:pt>
                <c:pt idx="772">
                  <c:v>21.866666666666667</c:v>
                </c:pt>
                <c:pt idx="773">
                  <c:v>21.866666666666667</c:v>
                </c:pt>
                <c:pt idx="774">
                  <c:v>21.9</c:v>
                </c:pt>
                <c:pt idx="775">
                  <c:v>21.9</c:v>
                </c:pt>
                <c:pt idx="776">
                  <c:v>21.9</c:v>
                </c:pt>
                <c:pt idx="777">
                  <c:v>21.9</c:v>
                </c:pt>
                <c:pt idx="778">
                  <c:v>21.9</c:v>
                </c:pt>
                <c:pt idx="779">
                  <c:v>21.9</c:v>
                </c:pt>
                <c:pt idx="780">
                  <c:v>21.9</c:v>
                </c:pt>
                <c:pt idx="781">
                  <c:v>21.9</c:v>
                </c:pt>
                <c:pt idx="782">
                  <c:v>21.9</c:v>
                </c:pt>
                <c:pt idx="783">
                  <c:v>21.9</c:v>
                </c:pt>
                <c:pt idx="784">
                  <c:v>21.933333333333334</c:v>
                </c:pt>
                <c:pt idx="785">
                  <c:v>21.933333333333334</c:v>
                </c:pt>
                <c:pt idx="786">
                  <c:v>21.933333333333334</c:v>
                </c:pt>
                <c:pt idx="787">
                  <c:v>21.933333333333334</c:v>
                </c:pt>
                <c:pt idx="788">
                  <c:v>21.933333333333334</c:v>
                </c:pt>
                <c:pt idx="789">
                  <c:v>21.933333333333334</c:v>
                </c:pt>
                <c:pt idx="790">
                  <c:v>21.933333333333334</c:v>
                </c:pt>
                <c:pt idx="791">
                  <c:v>21.966666666666665</c:v>
                </c:pt>
                <c:pt idx="792">
                  <c:v>22</c:v>
                </c:pt>
                <c:pt idx="793">
                  <c:v>22.033333333333335</c:v>
                </c:pt>
                <c:pt idx="794">
                  <c:v>22.033333333333335</c:v>
                </c:pt>
                <c:pt idx="795">
                  <c:v>22.033333333333335</c:v>
                </c:pt>
                <c:pt idx="796">
                  <c:v>22.033333333333335</c:v>
                </c:pt>
                <c:pt idx="797">
                  <c:v>22.033333333333335</c:v>
                </c:pt>
                <c:pt idx="798">
                  <c:v>22.033333333333335</c:v>
                </c:pt>
                <c:pt idx="799">
                  <c:v>22.033333333333335</c:v>
                </c:pt>
                <c:pt idx="800">
                  <c:v>22.033333333333335</c:v>
                </c:pt>
                <c:pt idx="801">
                  <c:v>22.033333333333335</c:v>
                </c:pt>
                <c:pt idx="802">
                  <c:v>22.033333333333335</c:v>
                </c:pt>
                <c:pt idx="803">
                  <c:v>22.033333333333335</c:v>
                </c:pt>
                <c:pt idx="804">
                  <c:v>22.033333333333335</c:v>
                </c:pt>
                <c:pt idx="805">
                  <c:v>22.033333333333335</c:v>
                </c:pt>
                <c:pt idx="806">
                  <c:v>22.033333333333335</c:v>
                </c:pt>
                <c:pt idx="807">
                  <c:v>22.066666666666666</c:v>
                </c:pt>
                <c:pt idx="808">
                  <c:v>22.066666666666666</c:v>
                </c:pt>
                <c:pt idx="809">
                  <c:v>22.066666666666666</c:v>
                </c:pt>
                <c:pt idx="810">
                  <c:v>22.066666666666666</c:v>
                </c:pt>
                <c:pt idx="811">
                  <c:v>22.066666666666666</c:v>
                </c:pt>
                <c:pt idx="812">
                  <c:v>22.066666666666666</c:v>
                </c:pt>
                <c:pt idx="813">
                  <c:v>22.066666666666666</c:v>
                </c:pt>
                <c:pt idx="814">
                  <c:v>22.066666666666666</c:v>
                </c:pt>
                <c:pt idx="815">
                  <c:v>22.066666666666666</c:v>
                </c:pt>
                <c:pt idx="816">
                  <c:v>22.1</c:v>
                </c:pt>
                <c:pt idx="817">
                  <c:v>22.1</c:v>
                </c:pt>
                <c:pt idx="818">
                  <c:v>22.1</c:v>
                </c:pt>
                <c:pt idx="819">
                  <c:v>22.1</c:v>
                </c:pt>
                <c:pt idx="820">
                  <c:v>22.1</c:v>
                </c:pt>
                <c:pt idx="821">
                  <c:v>22.1</c:v>
                </c:pt>
                <c:pt idx="822">
                  <c:v>22.1</c:v>
                </c:pt>
                <c:pt idx="823">
                  <c:v>22.133333333333333</c:v>
                </c:pt>
                <c:pt idx="824">
                  <c:v>22.133333333333333</c:v>
                </c:pt>
                <c:pt idx="825">
                  <c:v>22.133333333333333</c:v>
                </c:pt>
                <c:pt idx="826">
                  <c:v>22.133333333333333</c:v>
                </c:pt>
                <c:pt idx="827">
                  <c:v>22.133333333333333</c:v>
                </c:pt>
                <c:pt idx="828">
                  <c:v>22.133333333333333</c:v>
                </c:pt>
                <c:pt idx="829">
                  <c:v>22.133333333333333</c:v>
                </c:pt>
                <c:pt idx="830">
                  <c:v>22.133333333333333</c:v>
                </c:pt>
                <c:pt idx="831">
                  <c:v>22.166666666666668</c:v>
                </c:pt>
                <c:pt idx="832">
                  <c:v>22.166666666666668</c:v>
                </c:pt>
                <c:pt idx="833">
                  <c:v>22.166666666666668</c:v>
                </c:pt>
                <c:pt idx="834">
                  <c:v>22.166666666666668</c:v>
                </c:pt>
                <c:pt idx="835">
                  <c:v>22.166666666666668</c:v>
                </c:pt>
                <c:pt idx="836">
                  <c:v>22.166666666666668</c:v>
                </c:pt>
                <c:pt idx="837">
                  <c:v>22.166666666666668</c:v>
                </c:pt>
                <c:pt idx="838">
                  <c:v>22.166666666666668</c:v>
                </c:pt>
                <c:pt idx="839">
                  <c:v>22.166666666666668</c:v>
                </c:pt>
                <c:pt idx="840">
                  <c:v>22.2</c:v>
                </c:pt>
                <c:pt idx="841">
                  <c:v>22.233333333333334</c:v>
                </c:pt>
                <c:pt idx="842">
                  <c:v>22.266666666666666</c:v>
                </c:pt>
                <c:pt idx="843">
                  <c:v>22.266666666666666</c:v>
                </c:pt>
                <c:pt idx="844">
                  <c:v>22.266666666666666</c:v>
                </c:pt>
                <c:pt idx="845">
                  <c:v>22.266666666666666</c:v>
                </c:pt>
                <c:pt idx="846">
                  <c:v>22.266666666666666</c:v>
                </c:pt>
                <c:pt idx="847">
                  <c:v>22.266666666666666</c:v>
                </c:pt>
                <c:pt idx="848">
                  <c:v>22.266666666666666</c:v>
                </c:pt>
                <c:pt idx="849">
                  <c:v>22.266666666666666</c:v>
                </c:pt>
                <c:pt idx="850">
                  <c:v>22.266666666666666</c:v>
                </c:pt>
                <c:pt idx="851">
                  <c:v>22.266666666666666</c:v>
                </c:pt>
                <c:pt idx="852">
                  <c:v>22.266666666666666</c:v>
                </c:pt>
                <c:pt idx="853">
                  <c:v>22.266666666666666</c:v>
                </c:pt>
                <c:pt idx="854">
                  <c:v>22.266666666666666</c:v>
                </c:pt>
                <c:pt idx="855">
                  <c:v>22.266666666666666</c:v>
                </c:pt>
                <c:pt idx="856">
                  <c:v>22.3</c:v>
                </c:pt>
                <c:pt idx="857">
                  <c:v>22.3</c:v>
                </c:pt>
                <c:pt idx="858">
                  <c:v>22.3</c:v>
                </c:pt>
                <c:pt idx="859">
                  <c:v>22.3</c:v>
                </c:pt>
                <c:pt idx="860">
                  <c:v>22.3</c:v>
                </c:pt>
                <c:pt idx="861">
                  <c:v>22.333333333333332</c:v>
                </c:pt>
                <c:pt idx="862">
                  <c:v>22.333333333333332</c:v>
                </c:pt>
                <c:pt idx="863">
                  <c:v>22.333333333333332</c:v>
                </c:pt>
                <c:pt idx="864">
                  <c:v>22.333333333333332</c:v>
                </c:pt>
                <c:pt idx="865">
                  <c:v>22.333333333333332</c:v>
                </c:pt>
                <c:pt idx="866">
                  <c:v>22.333333333333332</c:v>
                </c:pt>
                <c:pt idx="867">
                  <c:v>22.333333333333332</c:v>
                </c:pt>
                <c:pt idx="868">
                  <c:v>22.366666666666667</c:v>
                </c:pt>
                <c:pt idx="869">
                  <c:v>22.366666666666667</c:v>
                </c:pt>
                <c:pt idx="870">
                  <c:v>22.366666666666667</c:v>
                </c:pt>
                <c:pt idx="871">
                  <c:v>22.366666666666667</c:v>
                </c:pt>
                <c:pt idx="872">
                  <c:v>22.366666666666667</c:v>
                </c:pt>
                <c:pt idx="873">
                  <c:v>22.366666666666667</c:v>
                </c:pt>
                <c:pt idx="874">
                  <c:v>22.366666666666667</c:v>
                </c:pt>
                <c:pt idx="875">
                  <c:v>22.366666666666667</c:v>
                </c:pt>
                <c:pt idx="876">
                  <c:v>22.366666666666667</c:v>
                </c:pt>
                <c:pt idx="877">
                  <c:v>22.4</c:v>
                </c:pt>
                <c:pt idx="878">
                  <c:v>22.4</c:v>
                </c:pt>
                <c:pt idx="879">
                  <c:v>22.4</c:v>
                </c:pt>
                <c:pt idx="880">
                  <c:v>22.4</c:v>
                </c:pt>
                <c:pt idx="881">
                  <c:v>22.4</c:v>
                </c:pt>
                <c:pt idx="882">
                  <c:v>22.4</c:v>
                </c:pt>
                <c:pt idx="883">
                  <c:v>22.4</c:v>
                </c:pt>
                <c:pt idx="884">
                  <c:v>22.4</c:v>
                </c:pt>
                <c:pt idx="885">
                  <c:v>22.466666666666665</c:v>
                </c:pt>
                <c:pt idx="886">
                  <c:v>22.466666666666665</c:v>
                </c:pt>
                <c:pt idx="887">
                  <c:v>22.466666666666665</c:v>
                </c:pt>
                <c:pt idx="888">
                  <c:v>22.466666666666665</c:v>
                </c:pt>
                <c:pt idx="889">
                  <c:v>22.5</c:v>
                </c:pt>
                <c:pt idx="890">
                  <c:v>22.5</c:v>
                </c:pt>
                <c:pt idx="891">
                  <c:v>22.5</c:v>
                </c:pt>
                <c:pt idx="892">
                  <c:v>22.5</c:v>
                </c:pt>
                <c:pt idx="893">
                  <c:v>22.5</c:v>
                </c:pt>
                <c:pt idx="894">
                  <c:v>22.5</c:v>
                </c:pt>
                <c:pt idx="895">
                  <c:v>22.5</c:v>
                </c:pt>
                <c:pt idx="896">
                  <c:v>22.5</c:v>
                </c:pt>
                <c:pt idx="897">
                  <c:v>22.5</c:v>
                </c:pt>
                <c:pt idx="898">
                  <c:v>22.5</c:v>
                </c:pt>
                <c:pt idx="899">
                  <c:v>22.533333333333335</c:v>
                </c:pt>
                <c:pt idx="900">
                  <c:v>22.533333333333335</c:v>
                </c:pt>
                <c:pt idx="901">
                  <c:v>22.533333333333335</c:v>
                </c:pt>
                <c:pt idx="902">
                  <c:v>22.533333333333335</c:v>
                </c:pt>
                <c:pt idx="903">
                  <c:v>22.533333333333335</c:v>
                </c:pt>
                <c:pt idx="904">
                  <c:v>22.533333333333335</c:v>
                </c:pt>
                <c:pt idx="905">
                  <c:v>22.533333333333335</c:v>
                </c:pt>
                <c:pt idx="906">
                  <c:v>22.533333333333335</c:v>
                </c:pt>
                <c:pt idx="907">
                  <c:v>22.566666666666666</c:v>
                </c:pt>
                <c:pt idx="908">
                  <c:v>22.566666666666666</c:v>
                </c:pt>
                <c:pt idx="909">
                  <c:v>22.566666666666666</c:v>
                </c:pt>
                <c:pt idx="910">
                  <c:v>22.566666666666666</c:v>
                </c:pt>
                <c:pt idx="911">
                  <c:v>22.566666666666666</c:v>
                </c:pt>
                <c:pt idx="912">
                  <c:v>22.566666666666666</c:v>
                </c:pt>
                <c:pt idx="913">
                  <c:v>22.566666666666666</c:v>
                </c:pt>
                <c:pt idx="914">
                  <c:v>22.6</c:v>
                </c:pt>
                <c:pt idx="915">
                  <c:v>22.6</c:v>
                </c:pt>
                <c:pt idx="916">
                  <c:v>22.6</c:v>
                </c:pt>
                <c:pt idx="917">
                  <c:v>22.6</c:v>
                </c:pt>
                <c:pt idx="918">
                  <c:v>22.6</c:v>
                </c:pt>
                <c:pt idx="919">
                  <c:v>22.6</c:v>
                </c:pt>
                <c:pt idx="920">
                  <c:v>22.6</c:v>
                </c:pt>
                <c:pt idx="921">
                  <c:v>22.6</c:v>
                </c:pt>
                <c:pt idx="922">
                  <c:v>22.6</c:v>
                </c:pt>
                <c:pt idx="923">
                  <c:v>22.633333333333333</c:v>
                </c:pt>
                <c:pt idx="924">
                  <c:v>22.633333333333333</c:v>
                </c:pt>
                <c:pt idx="925">
                  <c:v>22.633333333333333</c:v>
                </c:pt>
                <c:pt idx="926">
                  <c:v>22.633333333333333</c:v>
                </c:pt>
                <c:pt idx="927">
                  <c:v>22.633333333333333</c:v>
                </c:pt>
                <c:pt idx="928">
                  <c:v>22.633333333333333</c:v>
                </c:pt>
                <c:pt idx="929">
                  <c:v>22.633333333333333</c:v>
                </c:pt>
                <c:pt idx="930">
                  <c:v>22.633333333333333</c:v>
                </c:pt>
                <c:pt idx="931">
                  <c:v>22.633333333333333</c:v>
                </c:pt>
                <c:pt idx="932">
                  <c:v>22.633333333333333</c:v>
                </c:pt>
                <c:pt idx="933">
                  <c:v>22.633333333333333</c:v>
                </c:pt>
                <c:pt idx="934">
                  <c:v>22.633333333333333</c:v>
                </c:pt>
                <c:pt idx="935">
                  <c:v>22.633333333333333</c:v>
                </c:pt>
                <c:pt idx="936">
                  <c:v>22.666666666666668</c:v>
                </c:pt>
                <c:pt idx="937">
                  <c:v>22.666666666666668</c:v>
                </c:pt>
                <c:pt idx="938">
                  <c:v>22.7</c:v>
                </c:pt>
                <c:pt idx="939">
                  <c:v>22.7</c:v>
                </c:pt>
                <c:pt idx="940">
                  <c:v>22.733333333333334</c:v>
                </c:pt>
                <c:pt idx="941">
                  <c:v>22.733333333333334</c:v>
                </c:pt>
                <c:pt idx="942">
                  <c:v>22.733333333333334</c:v>
                </c:pt>
                <c:pt idx="943">
                  <c:v>22.733333333333334</c:v>
                </c:pt>
                <c:pt idx="944">
                  <c:v>22.733333333333334</c:v>
                </c:pt>
                <c:pt idx="945">
                  <c:v>22.733333333333334</c:v>
                </c:pt>
                <c:pt idx="946">
                  <c:v>22.733333333333334</c:v>
                </c:pt>
                <c:pt idx="947">
                  <c:v>22.733333333333334</c:v>
                </c:pt>
                <c:pt idx="948">
                  <c:v>22.733333333333334</c:v>
                </c:pt>
                <c:pt idx="949">
                  <c:v>22.733333333333334</c:v>
                </c:pt>
                <c:pt idx="950">
                  <c:v>22.733333333333334</c:v>
                </c:pt>
                <c:pt idx="951">
                  <c:v>22.733333333333334</c:v>
                </c:pt>
                <c:pt idx="952">
                  <c:v>22.733333333333334</c:v>
                </c:pt>
                <c:pt idx="953">
                  <c:v>22.733333333333334</c:v>
                </c:pt>
                <c:pt idx="954">
                  <c:v>22.733333333333334</c:v>
                </c:pt>
                <c:pt idx="955">
                  <c:v>22.733333333333334</c:v>
                </c:pt>
                <c:pt idx="956">
                  <c:v>22.733333333333334</c:v>
                </c:pt>
                <c:pt idx="957">
                  <c:v>22.733333333333334</c:v>
                </c:pt>
                <c:pt idx="958">
                  <c:v>22.766666666666666</c:v>
                </c:pt>
                <c:pt idx="959">
                  <c:v>22.766666666666666</c:v>
                </c:pt>
                <c:pt idx="960">
                  <c:v>22.766666666666666</c:v>
                </c:pt>
                <c:pt idx="961">
                  <c:v>22.766666666666666</c:v>
                </c:pt>
                <c:pt idx="962">
                  <c:v>22.766666666666666</c:v>
                </c:pt>
                <c:pt idx="963">
                  <c:v>22.766666666666666</c:v>
                </c:pt>
                <c:pt idx="964">
                  <c:v>22.766666666666666</c:v>
                </c:pt>
                <c:pt idx="965">
                  <c:v>22.766666666666666</c:v>
                </c:pt>
                <c:pt idx="966">
                  <c:v>22.766666666666666</c:v>
                </c:pt>
                <c:pt idx="967">
                  <c:v>22.8</c:v>
                </c:pt>
                <c:pt idx="968">
                  <c:v>22.8</c:v>
                </c:pt>
                <c:pt idx="969">
                  <c:v>22.8</c:v>
                </c:pt>
                <c:pt idx="970">
                  <c:v>22.8</c:v>
                </c:pt>
                <c:pt idx="971">
                  <c:v>22.8</c:v>
                </c:pt>
                <c:pt idx="972">
                  <c:v>22.8</c:v>
                </c:pt>
                <c:pt idx="973">
                  <c:v>22.8</c:v>
                </c:pt>
                <c:pt idx="974">
                  <c:v>22.8</c:v>
                </c:pt>
                <c:pt idx="975">
                  <c:v>22.8</c:v>
                </c:pt>
                <c:pt idx="976">
                  <c:v>22.8</c:v>
                </c:pt>
                <c:pt idx="977">
                  <c:v>22.8</c:v>
                </c:pt>
                <c:pt idx="978">
                  <c:v>22.8</c:v>
                </c:pt>
                <c:pt idx="979">
                  <c:v>22.8</c:v>
                </c:pt>
                <c:pt idx="980">
                  <c:v>22.833333333333332</c:v>
                </c:pt>
                <c:pt idx="981">
                  <c:v>22.833333333333332</c:v>
                </c:pt>
                <c:pt idx="982">
                  <c:v>22.833333333333332</c:v>
                </c:pt>
                <c:pt idx="983">
                  <c:v>22.833333333333332</c:v>
                </c:pt>
                <c:pt idx="984">
                  <c:v>22.833333333333332</c:v>
                </c:pt>
                <c:pt idx="985">
                  <c:v>22.866666666666667</c:v>
                </c:pt>
                <c:pt idx="986">
                  <c:v>22.866666666666667</c:v>
                </c:pt>
                <c:pt idx="987">
                  <c:v>22.866666666666667</c:v>
                </c:pt>
                <c:pt idx="988">
                  <c:v>22.866666666666667</c:v>
                </c:pt>
                <c:pt idx="989">
                  <c:v>22.866666666666667</c:v>
                </c:pt>
                <c:pt idx="990">
                  <c:v>22.866666666666667</c:v>
                </c:pt>
                <c:pt idx="991">
                  <c:v>22.866666666666667</c:v>
                </c:pt>
                <c:pt idx="992">
                  <c:v>22.866666666666667</c:v>
                </c:pt>
                <c:pt idx="993">
                  <c:v>22.866666666666667</c:v>
                </c:pt>
                <c:pt idx="994">
                  <c:v>22.866666666666667</c:v>
                </c:pt>
                <c:pt idx="995">
                  <c:v>22.866666666666667</c:v>
                </c:pt>
                <c:pt idx="996">
                  <c:v>22.9</c:v>
                </c:pt>
                <c:pt idx="997">
                  <c:v>22.933333333333334</c:v>
                </c:pt>
                <c:pt idx="998">
                  <c:v>22.933333333333334</c:v>
                </c:pt>
                <c:pt idx="999">
                  <c:v>22.966666666666665</c:v>
                </c:pt>
                <c:pt idx="1000">
                  <c:v>22.966666666666665</c:v>
                </c:pt>
                <c:pt idx="1001">
                  <c:v>22.966666666666665</c:v>
                </c:pt>
                <c:pt idx="1002">
                  <c:v>22.966666666666665</c:v>
                </c:pt>
                <c:pt idx="1003">
                  <c:v>22.966666666666665</c:v>
                </c:pt>
                <c:pt idx="1004">
                  <c:v>22.966666666666665</c:v>
                </c:pt>
                <c:pt idx="1005">
                  <c:v>22.966666666666665</c:v>
                </c:pt>
                <c:pt idx="1006">
                  <c:v>22.966666666666665</c:v>
                </c:pt>
                <c:pt idx="1007">
                  <c:v>22.966666666666665</c:v>
                </c:pt>
                <c:pt idx="1008">
                  <c:v>22.966666666666665</c:v>
                </c:pt>
                <c:pt idx="1009">
                  <c:v>22.966666666666665</c:v>
                </c:pt>
                <c:pt idx="1010">
                  <c:v>23</c:v>
                </c:pt>
                <c:pt idx="1011">
                  <c:v>23</c:v>
                </c:pt>
                <c:pt idx="1012">
                  <c:v>23</c:v>
                </c:pt>
                <c:pt idx="1013">
                  <c:v>23</c:v>
                </c:pt>
                <c:pt idx="1014">
                  <c:v>23</c:v>
                </c:pt>
                <c:pt idx="1015">
                  <c:v>23</c:v>
                </c:pt>
                <c:pt idx="1016">
                  <c:v>23</c:v>
                </c:pt>
                <c:pt idx="1017">
                  <c:v>23</c:v>
                </c:pt>
                <c:pt idx="1018">
                  <c:v>23.033333333333335</c:v>
                </c:pt>
                <c:pt idx="1019">
                  <c:v>23.033333333333335</c:v>
                </c:pt>
                <c:pt idx="1020">
                  <c:v>23.033333333333335</c:v>
                </c:pt>
                <c:pt idx="1021">
                  <c:v>23.033333333333335</c:v>
                </c:pt>
                <c:pt idx="1022">
                  <c:v>23.033333333333335</c:v>
                </c:pt>
                <c:pt idx="1023">
                  <c:v>23.033333333333335</c:v>
                </c:pt>
                <c:pt idx="1024">
                  <c:v>23.066666666666666</c:v>
                </c:pt>
                <c:pt idx="1025">
                  <c:v>23.066666666666666</c:v>
                </c:pt>
                <c:pt idx="1026">
                  <c:v>23.066666666666666</c:v>
                </c:pt>
                <c:pt idx="1027">
                  <c:v>23.066666666666666</c:v>
                </c:pt>
                <c:pt idx="1028">
                  <c:v>23.066666666666666</c:v>
                </c:pt>
                <c:pt idx="1029">
                  <c:v>23.066666666666666</c:v>
                </c:pt>
                <c:pt idx="1030">
                  <c:v>23.066666666666666</c:v>
                </c:pt>
                <c:pt idx="1031">
                  <c:v>23.066666666666666</c:v>
                </c:pt>
                <c:pt idx="1032">
                  <c:v>23.1</c:v>
                </c:pt>
                <c:pt idx="1033">
                  <c:v>23.1</c:v>
                </c:pt>
                <c:pt idx="1034">
                  <c:v>23.1</c:v>
                </c:pt>
                <c:pt idx="1035">
                  <c:v>23.1</c:v>
                </c:pt>
                <c:pt idx="1036">
                  <c:v>23.1</c:v>
                </c:pt>
                <c:pt idx="1037">
                  <c:v>23.1</c:v>
                </c:pt>
                <c:pt idx="1038">
                  <c:v>23.1</c:v>
                </c:pt>
                <c:pt idx="1039">
                  <c:v>23.1</c:v>
                </c:pt>
                <c:pt idx="1040">
                  <c:v>23.133333333333333</c:v>
                </c:pt>
                <c:pt idx="1041">
                  <c:v>23.2</c:v>
                </c:pt>
                <c:pt idx="1042">
                  <c:v>23.2</c:v>
                </c:pt>
                <c:pt idx="1043">
                  <c:v>23.2</c:v>
                </c:pt>
                <c:pt idx="1044">
                  <c:v>23.2</c:v>
                </c:pt>
                <c:pt idx="1045">
                  <c:v>23.2</c:v>
                </c:pt>
                <c:pt idx="1046">
                  <c:v>23.2</c:v>
                </c:pt>
                <c:pt idx="1047">
                  <c:v>23.2</c:v>
                </c:pt>
                <c:pt idx="1048">
                  <c:v>23.2</c:v>
                </c:pt>
                <c:pt idx="1049">
                  <c:v>23.2</c:v>
                </c:pt>
                <c:pt idx="1050">
                  <c:v>23.2</c:v>
                </c:pt>
                <c:pt idx="1051">
                  <c:v>23.233333333333334</c:v>
                </c:pt>
                <c:pt idx="1052">
                  <c:v>23.233333333333334</c:v>
                </c:pt>
                <c:pt idx="1053">
                  <c:v>23.233333333333334</c:v>
                </c:pt>
                <c:pt idx="1054">
                  <c:v>23.233333333333334</c:v>
                </c:pt>
                <c:pt idx="1055">
                  <c:v>23.233333333333334</c:v>
                </c:pt>
                <c:pt idx="1056">
                  <c:v>23.233333333333334</c:v>
                </c:pt>
                <c:pt idx="1057">
                  <c:v>23.233333333333334</c:v>
                </c:pt>
                <c:pt idx="1058">
                  <c:v>23.233333333333334</c:v>
                </c:pt>
                <c:pt idx="1059">
                  <c:v>23.233333333333334</c:v>
                </c:pt>
                <c:pt idx="1060">
                  <c:v>23.266666666666666</c:v>
                </c:pt>
                <c:pt idx="1061">
                  <c:v>23.266666666666666</c:v>
                </c:pt>
                <c:pt idx="1062">
                  <c:v>23.266666666666666</c:v>
                </c:pt>
                <c:pt idx="1063">
                  <c:v>23.266666666666666</c:v>
                </c:pt>
                <c:pt idx="1064">
                  <c:v>23.266666666666666</c:v>
                </c:pt>
                <c:pt idx="1065">
                  <c:v>23.266666666666666</c:v>
                </c:pt>
                <c:pt idx="1066">
                  <c:v>23.266666666666666</c:v>
                </c:pt>
                <c:pt idx="1067">
                  <c:v>23.266666666666666</c:v>
                </c:pt>
                <c:pt idx="1068">
                  <c:v>23.3</c:v>
                </c:pt>
                <c:pt idx="1069">
                  <c:v>23.3</c:v>
                </c:pt>
                <c:pt idx="1070">
                  <c:v>23.3</c:v>
                </c:pt>
                <c:pt idx="1071">
                  <c:v>23.3</c:v>
                </c:pt>
                <c:pt idx="1072">
                  <c:v>23.3</c:v>
                </c:pt>
                <c:pt idx="1073">
                  <c:v>23.3</c:v>
                </c:pt>
                <c:pt idx="1074">
                  <c:v>23.3</c:v>
                </c:pt>
                <c:pt idx="1075">
                  <c:v>23.3</c:v>
                </c:pt>
                <c:pt idx="1076">
                  <c:v>23.3</c:v>
                </c:pt>
                <c:pt idx="1077">
                  <c:v>23.3</c:v>
                </c:pt>
                <c:pt idx="1078">
                  <c:v>23.333333333333332</c:v>
                </c:pt>
                <c:pt idx="1079">
                  <c:v>23.333333333333332</c:v>
                </c:pt>
                <c:pt idx="1080">
                  <c:v>23.333333333333332</c:v>
                </c:pt>
                <c:pt idx="1081">
                  <c:v>23.333333333333332</c:v>
                </c:pt>
                <c:pt idx="1082">
                  <c:v>23.333333333333332</c:v>
                </c:pt>
                <c:pt idx="1083">
                  <c:v>23.333333333333332</c:v>
                </c:pt>
                <c:pt idx="1084">
                  <c:v>23.333333333333332</c:v>
                </c:pt>
                <c:pt idx="1085">
                  <c:v>23.366666666666667</c:v>
                </c:pt>
                <c:pt idx="1086">
                  <c:v>23.366666666666667</c:v>
                </c:pt>
                <c:pt idx="1087">
                  <c:v>23.366666666666667</c:v>
                </c:pt>
                <c:pt idx="1088">
                  <c:v>23.433333333333334</c:v>
                </c:pt>
                <c:pt idx="1089">
                  <c:v>23.433333333333334</c:v>
                </c:pt>
                <c:pt idx="1090">
                  <c:v>23.433333333333334</c:v>
                </c:pt>
                <c:pt idx="1091">
                  <c:v>23.433333333333334</c:v>
                </c:pt>
                <c:pt idx="1092">
                  <c:v>23.433333333333334</c:v>
                </c:pt>
                <c:pt idx="1093">
                  <c:v>23.433333333333334</c:v>
                </c:pt>
                <c:pt idx="1094">
                  <c:v>23.433333333333334</c:v>
                </c:pt>
                <c:pt idx="1095">
                  <c:v>23.433333333333334</c:v>
                </c:pt>
                <c:pt idx="1096">
                  <c:v>23.433333333333334</c:v>
                </c:pt>
                <c:pt idx="1097">
                  <c:v>23.433333333333334</c:v>
                </c:pt>
                <c:pt idx="1098">
                  <c:v>23.433333333333334</c:v>
                </c:pt>
                <c:pt idx="1099">
                  <c:v>23.466666666666665</c:v>
                </c:pt>
                <c:pt idx="1100">
                  <c:v>23.466666666666665</c:v>
                </c:pt>
                <c:pt idx="1101">
                  <c:v>23.466666666666665</c:v>
                </c:pt>
                <c:pt idx="1102">
                  <c:v>23.466666666666665</c:v>
                </c:pt>
                <c:pt idx="1103">
                  <c:v>23.466666666666665</c:v>
                </c:pt>
                <c:pt idx="1104">
                  <c:v>23.466666666666665</c:v>
                </c:pt>
                <c:pt idx="1105">
                  <c:v>23.466666666666665</c:v>
                </c:pt>
                <c:pt idx="1106">
                  <c:v>23.466666666666665</c:v>
                </c:pt>
                <c:pt idx="1107">
                  <c:v>23.466666666666665</c:v>
                </c:pt>
                <c:pt idx="1108">
                  <c:v>23.466666666666665</c:v>
                </c:pt>
                <c:pt idx="1109">
                  <c:v>23.466666666666665</c:v>
                </c:pt>
                <c:pt idx="1110">
                  <c:v>23.466666666666665</c:v>
                </c:pt>
                <c:pt idx="1111">
                  <c:v>23.5</c:v>
                </c:pt>
                <c:pt idx="1112">
                  <c:v>23.5</c:v>
                </c:pt>
                <c:pt idx="1113">
                  <c:v>23.5</c:v>
                </c:pt>
                <c:pt idx="1114">
                  <c:v>23.5</c:v>
                </c:pt>
                <c:pt idx="1115">
                  <c:v>23.5</c:v>
                </c:pt>
                <c:pt idx="1116">
                  <c:v>23.5</c:v>
                </c:pt>
                <c:pt idx="1117">
                  <c:v>23.5</c:v>
                </c:pt>
                <c:pt idx="1118">
                  <c:v>23.5</c:v>
                </c:pt>
                <c:pt idx="1119">
                  <c:v>23.533333333333335</c:v>
                </c:pt>
                <c:pt idx="1120">
                  <c:v>23.533333333333335</c:v>
                </c:pt>
                <c:pt idx="1121">
                  <c:v>23.533333333333335</c:v>
                </c:pt>
                <c:pt idx="1122">
                  <c:v>23.533333333333335</c:v>
                </c:pt>
                <c:pt idx="1123">
                  <c:v>23.533333333333335</c:v>
                </c:pt>
                <c:pt idx="1124">
                  <c:v>23.533333333333335</c:v>
                </c:pt>
                <c:pt idx="1125">
                  <c:v>23.533333333333335</c:v>
                </c:pt>
                <c:pt idx="1126">
                  <c:v>23.533333333333335</c:v>
                </c:pt>
                <c:pt idx="1127">
                  <c:v>23.533333333333335</c:v>
                </c:pt>
                <c:pt idx="1128">
                  <c:v>23.566666666666666</c:v>
                </c:pt>
                <c:pt idx="1129">
                  <c:v>23.566666666666666</c:v>
                </c:pt>
                <c:pt idx="1130">
                  <c:v>23.566666666666666</c:v>
                </c:pt>
                <c:pt idx="1131">
                  <c:v>23.566666666666666</c:v>
                </c:pt>
                <c:pt idx="1132">
                  <c:v>23.566666666666666</c:v>
                </c:pt>
                <c:pt idx="1133">
                  <c:v>23.566666666666666</c:v>
                </c:pt>
                <c:pt idx="1134">
                  <c:v>23.566666666666666</c:v>
                </c:pt>
                <c:pt idx="1135">
                  <c:v>23.566666666666666</c:v>
                </c:pt>
                <c:pt idx="1136">
                  <c:v>23.566666666666666</c:v>
                </c:pt>
                <c:pt idx="1137">
                  <c:v>23.566666666666666</c:v>
                </c:pt>
                <c:pt idx="1138">
                  <c:v>23.566666666666666</c:v>
                </c:pt>
                <c:pt idx="1139">
                  <c:v>23.6</c:v>
                </c:pt>
                <c:pt idx="1140">
                  <c:v>23.6</c:v>
                </c:pt>
                <c:pt idx="1141">
                  <c:v>23.6</c:v>
                </c:pt>
                <c:pt idx="1142">
                  <c:v>23.633333333333333</c:v>
                </c:pt>
                <c:pt idx="1143">
                  <c:v>23.666666666666668</c:v>
                </c:pt>
                <c:pt idx="1144">
                  <c:v>23.666666666666668</c:v>
                </c:pt>
                <c:pt idx="1145">
                  <c:v>23.666666666666668</c:v>
                </c:pt>
                <c:pt idx="1146">
                  <c:v>23.666666666666668</c:v>
                </c:pt>
                <c:pt idx="1147">
                  <c:v>23.666666666666668</c:v>
                </c:pt>
                <c:pt idx="1148">
                  <c:v>23.666666666666668</c:v>
                </c:pt>
                <c:pt idx="1149">
                  <c:v>23.666666666666668</c:v>
                </c:pt>
                <c:pt idx="1150">
                  <c:v>23.666666666666668</c:v>
                </c:pt>
                <c:pt idx="1151">
                  <c:v>23.666666666666668</c:v>
                </c:pt>
                <c:pt idx="1152">
                  <c:v>23.666666666666668</c:v>
                </c:pt>
                <c:pt idx="1153">
                  <c:v>23.666666666666668</c:v>
                </c:pt>
                <c:pt idx="1154">
                  <c:v>23.666666666666668</c:v>
                </c:pt>
                <c:pt idx="1155">
                  <c:v>23.666666666666668</c:v>
                </c:pt>
                <c:pt idx="1156">
                  <c:v>23.666666666666668</c:v>
                </c:pt>
                <c:pt idx="1157">
                  <c:v>23.666666666666668</c:v>
                </c:pt>
                <c:pt idx="1158">
                  <c:v>23.7</c:v>
                </c:pt>
                <c:pt idx="1159">
                  <c:v>23.7</c:v>
                </c:pt>
                <c:pt idx="1160">
                  <c:v>23.7</c:v>
                </c:pt>
                <c:pt idx="1161">
                  <c:v>23.7</c:v>
                </c:pt>
                <c:pt idx="1162">
                  <c:v>23.7</c:v>
                </c:pt>
                <c:pt idx="1163">
                  <c:v>23.7</c:v>
                </c:pt>
                <c:pt idx="1164">
                  <c:v>23.7</c:v>
                </c:pt>
                <c:pt idx="1165">
                  <c:v>23.733333333333334</c:v>
                </c:pt>
                <c:pt idx="1166">
                  <c:v>23.733333333333334</c:v>
                </c:pt>
                <c:pt idx="1167">
                  <c:v>23.733333333333334</c:v>
                </c:pt>
                <c:pt idx="1168">
                  <c:v>23.733333333333334</c:v>
                </c:pt>
                <c:pt idx="1169">
                  <c:v>23.733333333333334</c:v>
                </c:pt>
                <c:pt idx="1170">
                  <c:v>23.733333333333334</c:v>
                </c:pt>
                <c:pt idx="1171">
                  <c:v>23.733333333333334</c:v>
                </c:pt>
                <c:pt idx="1172">
                  <c:v>23.733333333333334</c:v>
                </c:pt>
                <c:pt idx="1173">
                  <c:v>23.733333333333334</c:v>
                </c:pt>
                <c:pt idx="1174">
                  <c:v>23.766666666666666</c:v>
                </c:pt>
                <c:pt idx="1175">
                  <c:v>23.766666666666666</c:v>
                </c:pt>
                <c:pt idx="1176">
                  <c:v>23.766666666666666</c:v>
                </c:pt>
                <c:pt idx="1177">
                  <c:v>23.766666666666666</c:v>
                </c:pt>
                <c:pt idx="1178">
                  <c:v>23.766666666666666</c:v>
                </c:pt>
                <c:pt idx="1179">
                  <c:v>23.766666666666666</c:v>
                </c:pt>
                <c:pt idx="1180">
                  <c:v>23.766666666666666</c:v>
                </c:pt>
                <c:pt idx="1181">
                  <c:v>23.766666666666666</c:v>
                </c:pt>
                <c:pt idx="1182">
                  <c:v>23.766666666666666</c:v>
                </c:pt>
                <c:pt idx="1183">
                  <c:v>23.766666666666666</c:v>
                </c:pt>
                <c:pt idx="1184">
                  <c:v>23.8</c:v>
                </c:pt>
                <c:pt idx="1185">
                  <c:v>23.8</c:v>
                </c:pt>
                <c:pt idx="1186">
                  <c:v>23.8</c:v>
                </c:pt>
                <c:pt idx="1187">
                  <c:v>23.8</c:v>
                </c:pt>
                <c:pt idx="1188">
                  <c:v>23.8</c:v>
                </c:pt>
                <c:pt idx="1189">
                  <c:v>23.8</c:v>
                </c:pt>
                <c:pt idx="1190">
                  <c:v>23.8</c:v>
                </c:pt>
                <c:pt idx="1191">
                  <c:v>23.8</c:v>
                </c:pt>
                <c:pt idx="1192">
                  <c:v>23.8</c:v>
                </c:pt>
                <c:pt idx="1193">
                  <c:v>23.8</c:v>
                </c:pt>
                <c:pt idx="1194">
                  <c:v>23.833333333333332</c:v>
                </c:pt>
                <c:pt idx="1195">
                  <c:v>23.833333333333332</c:v>
                </c:pt>
                <c:pt idx="1196">
                  <c:v>23.9</c:v>
                </c:pt>
                <c:pt idx="1197">
                  <c:v>23.9</c:v>
                </c:pt>
                <c:pt idx="1198">
                  <c:v>23.9</c:v>
                </c:pt>
                <c:pt idx="1199">
                  <c:v>23.9</c:v>
                </c:pt>
                <c:pt idx="1200">
                  <c:v>23.9</c:v>
                </c:pt>
                <c:pt idx="1201">
                  <c:v>23.9</c:v>
                </c:pt>
                <c:pt idx="1202">
                  <c:v>23.9</c:v>
                </c:pt>
                <c:pt idx="1203">
                  <c:v>23.9</c:v>
                </c:pt>
                <c:pt idx="1204">
                  <c:v>23.9</c:v>
                </c:pt>
                <c:pt idx="1205">
                  <c:v>23.9</c:v>
                </c:pt>
                <c:pt idx="1206">
                  <c:v>23.9</c:v>
                </c:pt>
                <c:pt idx="1207">
                  <c:v>23.933333333333334</c:v>
                </c:pt>
                <c:pt idx="1208">
                  <c:v>23.933333333333334</c:v>
                </c:pt>
                <c:pt idx="1209">
                  <c:v>23.933333333333334</c:v>
                </c:pt>
                <c:pt idx="1210">
                  <c:v>23.933333333333334</c:v>
                </c:pt>
                <c:pt idx="1211">
                  <c:v>23.933333333333334</c:v>
                </c:pt>
                <c:pt idx="1212">
                  <c:v>23.933333333333334</c:v>
                </c:pt>
                <c:pt idx="1213">
                  <c:v>23.933333333333334</c:v>
                </c:pt>
                <c:pt idx="1214">
                  <c:v>23.933333333333334</c:v>
                </c:pt>
                <c:pt idx="1215">
                  <c:v>23.933333333333334</c:v>
                </c:pt>
                <c:pt idx="1216">
                  <c:v>23.933333333333334</c:v>
                </c:pt>
                <c:pt idx="1217">
                  <c:v>23.933333333333334</c:v>
                </c:pt>
                <c:pt idx="1218">
                  <c:v>23.966666666666665</c:v>
                </c:pt>
                <c:pt idx="1219">
                  <c:v>23.966666666666665</c:v>
                </c:pt>
                <c:pt idx="1220">
                  <c:v>23.966666666666665</c:v>
                </c:pt>
                <c:pt idx="1221">
                  <c:v>23.966666666666665</c:v>
                </c:pt>
                <c:pt idx="1222">
                  <c:v>23.966666666666665</c:v>
                </c:pt>
                <c:pt idx="1223">
                  <c:v>23.966666666666665</c:v>
                </c:pt>
                <c:pt idx="1224">
                  <c:v>23.966666666666665</c:v>
                </c:pt>
                <c:pt idx="1225">
                  <c:v>23.966666666666665</c:v>
                </c:pt>
                <c:pt idx="1226">
                  <c:v>23.966666666666665</c:v>
                </c:pt>
                <c:pt idx="1227">
                  <c:v>24</c:v>
                </c:pt>
                <c:pt idx="1228">
                  <c:v>24</c:v>
                </c:pt>
                <c:pt idx="1229">
                  <c:v>24</c:v>
                </c:pt>
                <c:pt idx="1230">
                  <c:v>24</c:v>
                </c:pt>
                <c:pt idx="1231">
                  <c:v>24</c:v>
                </c:pt>
                <c:pt idx="1232">
                  <c:v>24</c:v>
                </c:pt>
                <c:pt idx="1233">
                  <c:v>24</c:v>
                </c:pt>
                <c:pt idx="1234">
                  <c:v>24</c:v>
                </c:pt>
                <c:pt idx="1235">
                  <c:v>24.033333333333335</c:v>
                </c:pt>
                <c:pt idx="1236">
                  <c:v>24.033333333333335</c:v>
                </c:pt>
                <c:pt idx="1237">
                  <c:v>24.033333333333335</c:v>
                </c:pt>
                <c:pt idx="1238">
                  <c:v>24.033333333333335</c:v>
                </c:pt>
                <c:pt idx="1239">
                  <c:v>24.033333333333335</c:v>
                </c:pt>
                <c:pt idx="1240">
                  <c:v>24.033333333333335</c:v>
                </c:pt>
                <c:pt idx="1241">
                  <c:v>24.033333333333335</c:v>
                </c:pt>
                <c:pt idx="1242">
                  <c:v>24.033333333333335</c:v>
                </c:pt>
                <c:pt idx="1243">
                  <c:v>24.033333333333335</c:v>
                </c:pt>
                <c:pt idx="1244">
                  <c:v>24.066666666666666</c:v>
                </c:pt>
                <c:pt idx="1245">
                  <c:v>24.066666666666666</c:v>
                </c:pt>
                <c:pt idx="1246">
                  <c:v>24.066666666666666</c:v>
                </c:pt>
                <c:pt idx="1247">
                  <c:v>24.066666666666666</c:v>
                </c:pt>
                <c:pt idx="1248">
                  <c:v>24.1</c:v>
                </c:pt>
                <c:pt idx="1249">
                  <c:v>24.1</c:v>
                </c:pt>
                <c:pt idx="1250">
                  <c:v>24.1</c:v>
                </c:pt>
                <c:pt idx="1251">
                  <c:v>24.133333333333333</c:v>
                </c:pt>
                <c:pt idx="1252">
                  <c:v>24.133333333333333</c:v>
                </c:pt>
                <c:pt idx="1253">
                  <c:v>24.133333333333333</c:v>
                </c:pt>
                <c:pt idx="1254">
                  <c:v>24.133333333333333</c:v>
                </c:pt>
                <c:pt idx="1255">
                  <c:v>24.133333333333333</c:v>
                </c:pt>
                <c:pt idx="1256">
                  <c:v>24.133333333333333</c:v>
                </c:pt>
                <c:pt idx="1257">
                  <c:v>24.133333333333333</c:v>
                </c:pt>
                <c:pt idx="1258">
                  <c:v>24.133333333333333</c:v>
                </c:pt>
                <c:pt idx="1259">
                  <c:v>24.166666666666668</c:v>
                </c:pt>
                <c:pt idx="1260">
                  <c:v>24.166666666666668</c:v>
                </c:pt>
                <c:pt idx="1261">
                  <c:v>24.166666666666668</c:v>
                </c:pt>
                <c:pt idx="1262">
                  <c:v>24.166666666666668</c:v>
                </c:pt>
                <c:pt idx="1263">
                  <c:v>24.166666666666668</c:v>
                </c:pt>
                <c:pt idx="1264">
                  <c:v>24.166666666666668</c:v>
                </c:pt>
                <c:pt idx="1265">
                  <c:v>24.166666666666668</c:v>
                </c:pt>
                <c:pt idx="1266">
                  <c:v>24.2</c:v>
                </c:pt>
                <c:pt idx="1267">
                  <c:v>24.2</c:v>
                </c:pt>
                <c:pt idx="1268">
                  <c:v>24.2</c:v>
                </c:pt>
                <c:pt idx="1269">
                  <c:v>24.2</c:v>
                </c:pt>
                <c:pt idx="1270">
                  <c:v>24.2</c:v>
                </c:pt>
                <c:pt idx="1271">
                  <c:v>24.2</c:v>
                </c:pt>
                <c:pt idx="1272">
                  <c:v>24.2</c:v>
                </c:pt>
                <c:pt idx="1273">
                  <c:v>24.2</c:v>
                </c:pt>
                <c:pt idx="1274">
                  <c:v>24.2</c:v>
                </c:pt>
                <c:pt idx="1275">
                  <c:v>24.233333333333334</c:v>
                </c:pt>
                <c:pt idx="1276">
                  <c:v>24.233333333333334</c:v>
                </c:pt>
                <c:pt idx="1277">
                  <c:v>24.233333333333334</c:v>
                </c:pt>
                <c:pt idx="1278">
                  <c:v>24.233333333333334</c:v>
                </c:pt>
                <c:pt idx="1279">
                  <c:v>24.233333333333334</c:v>
                </c:pt>
                <c:pt idx="1280">
                  <c:v>24.233333333333334</c:v>
                </c:pt>
                <c:pt idx="1281">
                  <c:v>24.233333333333334</c:v>
                </c:pt>
                <c:pt idx="1282">
                  <c:v>24.233333333333334</c:v>
                </c:pt>
                <c:pt idx="1283">
                  <c:v>24.233333333333334</c:v>
                </c:pt>
                <c:pt idx="1284">
                  <c:v>24.233333333333334</c:v>
                </c:pt>
                <c:pt idx="1285">
                  <c:v>24.266666666666666</c:v>
                </c:pt>
                <c:pt idx="1286">
                  <c:v>24.266666666666666</c:v>
                </c:pt>
                <c:pt idx="1287">
                  <c:v>24.266666666666666</c:v>
                </c:pt>
                <c:pt idx="1288">
                  <c:v>24.266666666666666</c:v>
                </c:pt>
                <c:pt idx="1289">
                  <c:v>24.266666666666666</c:v>
                </c:pt>
                <c:pt idx="1290">
                  <c:v>24.3</c:v>
                </c:pt>
                <c:pt idx="1291">
                  <c:v>24.3</c:v>
                </c:pt>
                <c:pt idx="1292">
                  <c:v>24.333333333333332</c:v>
                </c:pt>
                <c:pt idx="1293">
                  <c:v>24.333333333333332</c:v>
                </c:pt>
                <c:pt idx="1294">
                  <c:v>24.366666666666667</c:v>
                </c:pt>
                <c:pt idx="1295">
                  <c:v>24.366666666666667</c:v>
                </c:pt>
                <c:pt idx="1296">
                  <c:v>24.366666666666667</c:v>
                </c:pt>
                <c:pt idx="1297">
                  <c:v>24.366666666666667</c:v>
                </c:pt>
                <c:pt idx="1298">
                  <c:v>24.366666666666667</c:v>
                </c:pt>
                <c:pt idx="1299">
                  <c:v>24.366666666666667</c:v>
                </c:pt>
                <c:pt idx="1300">
                  <c:v>24.366666666666667</c:v>
                </c:pt>
                <c:pt idx="1301">
                  <c:v>24.366666666666667</c:v>
                </c:pt>
                <c:pt idx="1302">
                  <c:v>24.366666666666667</c:v>
                </c:pt>
                <c:pt idx="1303">
                  <c:v>24.4</c:v>
                </c:pt>
                <c:pt idx="1304">
                  <c:v>24.4</c:v>
                </c:pt>
                <c:pt idx="1305">
                  <c:v>24.4</c:v>
                </c:pt>
                <c:pt idx="1306">
                  <c:v>24.4</c:v>
                </c:pt>
                <c:pt idx="1307">
                  <c:v>24.4</c:v>
                </c:pt>
                <c:pt idx="1308">
                  <c:v>24.4</c:v>
                </c:pt>
                <c:pt idx="1309">
                  <c:v>24.4</c:v>
                </c:pt>
                <c:pt idx="1310">
                  <c:v>24.433333333333334</c:v>
                </c:pt>
                <c:pt idx="1311">
                  <c:v>24.433333333333334</c:v>
                </c:pt>
                <c:pt idx="1312">
                  <c:v>24.433333333333334</c:v>
                </c:pt>
                <c:pt idx="1313">
                  <c:v>24.433333333333334</c:v>
                </c:pt>
                <c:pt idx="1314">
                  <c:v>24.433333333333334</c:v>
                </c:pt>
                <c:pt idx="1315">
                  <c:v>24.433333333333334</c:v>
                </c:pt>
                <c:pt idx="1316">
                  <c:v>24.433333333333334</c:v>
                </c:pt>
                <c:pt idx="1317">
                  <c:v>24.433333333333334</c:v>
                </c:pt>
                <c:pt idx="1318">
                  <c:v>24.433333333333334</c:v>
                </c:pt>
                <c:pt idx="1319">
                  <c:v>24.433333333333334</c:v>
                </c:pt>
                <c:pt idx="1320">
                  <c:v>24.433333333333334</c:v>
                </c:pt>
                <c:pt idx="1321">
                  <c:v>24.466666666666665</c:v>
                </c:pt>
                <c:pt idx="1322">
                  <c:v>24.466666666666665</c:v>
                </c:pt>
                <c:pt idx="1323">
                  <c:v>24.466666666666665</c:v>
                </c:pt>
                <c:pt idx="1324">
                  <c:v>24.466666666666665</c:v>
                </c:pt>
                <c:pt idx="1325">
                  <c:v>24.466666666666665</c:v>
                </c:pt>
                <c:pt idx="1326">
                  <c:v>24.466666666666665</c:v>
                </c:pt>
                <c:pt idx="1327">
                  <c:v>24.466666666666665</c:v>
                </c:pt>
                <c:pt idx="1328">
                  <c:v>24.466666666666665</c:v>
                </c:pt>
                <c:pt idx="1329">
                  <c:v>24.5</c:v>
                </c:pt>
                <c:pt idx="1330">
                  <c:v>24.5</c:v>
                </c:pt>
                <c:pt idx="1331">
                  <c:v>24.5</c:v>
                </c:pt>
                <c:pt idx="1332">
                  <c:v>24.5</c:v>
                </c:pt>
                <c:pt idx="1333">
                  <c:v>24.5</c:v>
                </c:pt>
                <c:pt idx="1334">
                  <c:v>24.5</c:v>
                </c:pt>
                <c:pt idx="1335">
                  <c:v>24.5</c:v>
                </c:pt>
                <c:pt idx="1336">
                  <c:v>24.5</c:v>
                </c:pt>
                <c:pt idx="1337">
                  <c:v>24.5</c:v>
                </c:pt>
                <c:pt idx="1338">
                  <c:v>24.5</c:v>
                </c:pt>
                <c:pt idx="1339">
                  <c:v>24.533333333333335</c:v>
                </c:pt>
                <c:pt idx="1340">
                  <c:v>24.566666666666666</c:v>
                </c:pt>
                <c:pt idx="1341">
                  <c:v>24.6</c:v>
                </c:pt>
                <c:pt idx="1342">
                  <c:v>24.6</c:v>
                </c:pt>
                <c:pt idx="1343">
                  <c:v>24.6</c:v>
                </c:pt>
                <c:pt idx="1344">
                  <c:v>24.6</c:v>
                </c:pt>
                <c:pt idx="1345">
                  <c:v>24.6</c:v>
                </c:pt>
                <c:pt idx="1346">
                  <c:v>24.6</c:v>
                </c:pt>
                <c:pt idx="1347">
                  <c:v>24.6</c:v>
                </c:pt>
                <c:pt idx="1348">
                  <c:v>24.633333333333333</c:v>
                </c:pt>
                <c:pt idx="1349">
                  <c:v>24.633333333333333</c:v>
                </c:pt>
                <c:pt idx="1350">
                  <c:v>24.633333333333333</c:v>
                </c:pt>
                <c:pt idx="1351">
                  <c:v>24.633333333333333</c:v>
                </c:pt>
                <c:pt idx="1352">
                  <c:v>24.633333333333333</c:v>
                </c:pt>
                <c:pt idx="1353">
                  <c:v>24.633333333333333</c:v>
                </c:pt>
                <c:pt idx="1354">
                  <c:v>24.633333333333333</c:v>
                </c:pt>
                <c:pt idx="1355">
                  <c:v>24.633333333333333</c:v>
                </c:pt>
                <c:pt idx="1356">
                  <c:v>24.666666666666668</c:v>
                </c:pt>
                <c:pt idx="1357">
                  <c:v>24.666666666666668</c:v>
                </c:pt>
                <c:pt idx="1358">
                  <c:v>24.666666666666668</c:v>
                </c:pt>
                <c:pt idx="1359">
                  <c:v>24.666666666666668</c:v>
                </c:pt>
                <c:pt idx="1360">
                  <c:v>24.666666666666668</c:v>
                </c:pt>
                <c:pt idx="1361">
                  <c:v>24.666666666666668</c:v>
                </c:pt>
                <c:pt idx="1362">
                  <c:v>24.666666666666668</c:v>
                </c:pt>
                <c:pt idx="1363">
                  <c:v>24.666666666666668</c:v>
                </c:pt>
                <c:pt idx="1364">
                  <c:v>24.666666666666668</c:v>
                </c:pt>
                <c:pt idx="1365">
                  <c:v>24.666666666666668</c:v>
                </c:pt>
                <c:pt idx="1366">
                  <c:v>24.666666666666668</c:v>
                </c:pt>
                <c:pt idx="1367">
                  <c:v>24.7</c:v>
                </c:pt>
                <c:pt idx="1368">
                  <c:v>24.7</c:v>
                </c:pt>
                <c:pt idx="1369">
                  <c:v>24.7</c:v>
                </c:pt>
                <c:pt idx="1370">
                  <c:v>24.7</c:v>
                </c:pt>
                <c:pt idx="1371">
                  <c:v>24.7</c:v>
                </c:pt>
                <c:pt idx="1372">
                  <c:v>24.733333333333334</c:v>
                </c:pt>
                <c:pt idx="1373">
                  <c:v>24.733333333333334</c:v>
                </c:pt>
                <c:pt idx="1374">
                  <c:v>24.733333333333334</c:v>
                </c:pt>
                <c:pt idx="1375">
                  <c:v>24.733333333333334</c:v>
                </c:pt>
                <c:pt idx="1376">
                  <c:v>24.733333333333334</c:v>
                </c:pt>
                <c:pt idx="1377">
                  <c:v>24.733333333333334</c:v>
                </c:pt>
                <c:pt idx="1378">
                  <c:v>24.733333333333334</c:v>
                </c:pt>
                <c:pt idx="1379">
                  <c:v>24.733333333333334</c:v>
                </c:pt>
                <c:pt idx="1380">
                  <c:v>24.733333333333334</c:v>
                </c:pt>
                <c:pt idx="1381">
                  <c:v>24.8</c:v>
                </c:pt>
                <c:pt idx="1382">
                  <c:v>24.833333333333332</c:v>
                </c:pt>
                <c:pt idx="1383">
                  <c:v>24.833333333333332</c:v>
                </c:pt>
                <c:pt idx="1384">
                  <c:v>24.833333333333332</c:v>
                </c:pt>
                <c:pt idx="1385">
                  <c:v>24.833333333333332</c:v>
                </c:pt>
                <c:pt idx="1386">
                  <c:v>24.833333333333332</c:v>
                </c:pt>
                <c:pt idx="1387">
                  <c:v>24.833333333333332</c:v>
                </c:pt>
                <c:pt idx="1388">
                  <c:v>24.866666666666667</c:v>
                </c:pt>
                <c:pt idx="1389">
                  <c:v>24.866666666666667</c:v>
                </c:pt>
                <c:pt idx="1390">
                  <c:v>24.866666666666667</c:v>
                </c:pt>
                <c:pt idx="1391">
                  <c:v>24.866666666666667</c:v>
                </c:pt>
                <c:pt idx="1392">
                  <c:v>24.866666666666667</c:v>
                </c:pt>
                <c:pt idx="1393">
                  <c:v>24.866666666666667</c:v>
                </c:pt>
                <c:pt idx="1394">
                  <c:v>24.866666666666667</c:v>
                </c:pt>
                <c:pt idx="1395">
                  <c:v>24.866666666666667</c:v>
                </c:pt>
                <c:pt idx="1396">
                  <c:v>24.9</c:v>
                </c:pt>
                <c:pt idx="1397">
                  <c:v>24.9</c:v>
                </c:pt>
                <c:pt idx="1398">
                  <c:v>24.9</c:v>
                </c:pt>
                <c:pt idx="1399">
                  <c:v>24.9</c:v>
                </c:pt>
                <c:pt idx="1400">
                  <c:v>24.9</c:v>
                </c:pt>
                <c:pt idx="1401">
                  <c:v>24.9</c:v>
                </c:pt>
                <c:pt idx="1402">
                  <c:v>24.9</c:v>
                </c:pt>
                <c:pt idx="1403">
                  <c:v>24.9</c:v>
                </c:pt>
                <c:pt idx="1404">
                  <c:v>24.9</c:v>
                </c:pt>
                <c:pt idx="1405">
                  <c:v>24.933333333333334</c:v>
                </c:pt>
                <c:pt idx="1406">
                  <c:v>24.933333333333334</c:v>
                </c:pt>
                <c:pt idx="1407">
                  <c:v>24.933333333333334</c:v>
                </c:pt>
                <c:pt idx="1408">
                  <c:v>24.933333333333334</c:v>
                </c:pt>
                <c:pt idx="1409">
                  <c:v>24.933333333333334</c:v>
                </c:pt>
                <c:pt idx="1410">
                  <c:v>24.966666666666665</c:v>
                </c:pt>
                <c:pt idx="1411">
                  <c:v>24.966666666666665</c:v>
                </c:pt>
                <c:pt idx="1412">
                  <c:v>24.966666666666665</c:v>
                </c:pt>
                <c:pt idx="1413">
                  <c:v>24.966666666666665</c:v>
                </c:pt>
                <c:pt idx="1414">
                  <c:v>24.966666666666665</c:v>
                </c:pt>
                <c:pt idx="1415">
                  <c:v>25</c:v>
                </c:pt>
                <c:pt idx="1416">
                  <c:v>25</c:v>
                </c:pt>
                <c:pt idx="1417">
                  <c:v>25.066666666666666</c:v>
                </c:pt>
                <c:pt idx="1418">
                  <c:v>25.066666666666666</c:v>
                </c:pt>
                <c:pt idx="1419">
                  <c:v>25.066666666666666</c:v>
                </c:pt>
                <c:pt idx="1420">
                  <c:v>25.066666666666666</c:v>
                </c:pt>
                <c:pt idx="1421">
                  <c:v>25.066666666666666</c:v>
                </c:pt>
                <c:pt idx="1422">
                  <c:v>25.066666666666666</c:v>
                </c:pt>
                <c:pt idx="1423">
                  <c:v>25.066666666666666</c:v>
                </c:pt>
                <c:pt idx="1424">
                  <c:v>25.066666666666666</c:v>
                </c:pt>
                <c:pt idx="1425">
                  <c:v>25.066666666666666</c:v>
                </c:pt>
                <c:pt idx="1426">
                  <c:v>25.066666666666666</c:v>
                </c:pt>
                <c:pt idx="1427">
                  <c:v>25.1</c:v>
                </c:pt>
                <c:pt idx="1428">
                  <c:v>25.1</c:v>
                </c:pt>
                <c:pt idx="1429">
                  <c:v>25.1</c:v>
                </c:pt>
                <c:pt idx="1430">
                  <c:v>25.1</c:v>
                </c:pt>
                <c:pt idx="1431">
                  <c:v>25.1</c:v>
                </c:pt>
                <c:pt idx="1432">
                  <c:v>25.1</c:v>
                </c:pt>
                <c:pt idx="1433">
                  <c:v>25.1</c:v>
                </c:pt>
                <c:pt idx="1434">
                  <c:v>25.1</c:v>
                </c:pt>
                <c:pt idx="1435">
                  <c:v>25.1</c:v>
                </c:pt>
                <c:pt idx="1436">
                  <c:v>25.1</c:v>
                </c:pt>
                <c:pt idx="1437">
                  <c:v>25.1</c:v>
                </c:pt>
                <c:pt idx="1438">
                  <c:v>25.133333333333333</c:v>
                </c:pt>
                <c:pt idx="1439">
                  <c:v>25.133333333333333</c:v>
                </c:pt>
                <c:pt idx="1440">
                  <c:v>25.133333333333333</c:v>
                </c:pt>
                <c:pt idx="1441">
                  <c:v>25.133333333333333</c:v>
                </c:pt>
                <c:pt idx="1442">
                  <c:v>25.133333333333333</c:v>
                </c:pt>
                <c:pt idx="1443">
                  <c:v>25.133333333333333</c:v>
                </c:pt>
                <c:pt idx="1444">
                  <c:v>25.133333333333333</c:v>
                </c:pt>
                <c:pt idx="1445">
                  <c:v>25.166666666666668</c:v>
                </c:pt>
                <c:pt idx="1446">
                  <c:v>25.166666666666668</c:v>
                </c:pt>
                <c:pt idx="1447">
                  <c:v>25.166666666666668</c:v>
                </c:pt>
                <c:pt idx="1448">
                  <c:v>25.166666666666668</c:v>
                </c:pt>
                <c:pt idx="1449">
                  <c:v>25.166666666666668</c:v>
                </c:pt>
                <c:pt idx="1450">
                  <c:v>25.2</c:v>
                </c:pt>
                <c:pt idx="1451">
                  <c:v>25.2</c:v>
                </c:pt>
                <c:pt idx="1452">
                  <c:v>25.2</c:v>
                </c:pt>
                <c:pt idx="1453">
                  <c:v>25.2</c:v>
                </c:pt>
                <c:pt idx="1454">
                  <c:v>25.2</c:v>
                </c:pt>
                <c:pt idx="1455">
                  <c:v>25.266666666666666</c:v>
                </c:pt>
                <c:pt idx="1456">
                  <c:v>25.3</c:v>
                </c:pt>
                <c:pt idx="1457">
                  <c:v>25.3</c:v>
                </c:pt>
                <c:pt idx="1458">
                  <c:v>25.3</c:v>
                </c:pt>
                <c:pt idx="1459">
                  <c:v>25.3</c:v>
                </c:pt>
                <c:pt idx="1460">
                  <c:v>25.3</c:v>
                </c:pt>
                <c:pt idx="1461">
                  <c:v>25.3</c:v>
                </c:pt>
                <c:pt idx="1462">
                  <c:v>25.333333333333332</c:v>
                </c:pt>
                <c:pt idx="1463">
                  <c:v>25.333333333333332</c:v>
                </c:pt>
                <c:pt idx="1464">
                  <c:v>25.333333333333332</c:v>
                </c:pt>
                <c:pt idx="1465">
                  <c:v>25.333333333333332</c:v>
                </c:pt>
                <c:pt idx="1466">
                  <c:v>25.333333333333332</c:v>
                </c:pt>
                <c:pt idx="1467">
                  <c:v>25.333333333333332</c:v>
                </c:pt>
                <c:pt idx="1468">
                  <c:v>25.333333333333332</c:v>
                </c:pt>
                <c:pt idx="1469">
                  <c:v>25.366666666666667</c:v>
                </c:pt>
                <c:pt idx="1470">
                  <c:v>25.366666666666667</c:v>
                </c:pt>
                <c:pt idx="1471">
                  <c:v>25.366666666666667</c:v>
                </c:pt>
                <c:pt idx="1472">
                  <c:v>25.366666666666667</c:v>
                </c:pt>
                <c:pt idx="1473">
                  <c:v>25.366666666666667</c:v>
                </c:pt>
                <c:pt idx="1474">
                  <c:v>25.366666666666667</c:v>
                </c:pt>
                <c:pt idx="1475">
                  <c:v>25.4</c:v>
                </c:pt>
                <c:pt idx="1476">
                  <c:v>25.4</c:v>
                </c:pt>
                <c:pt idx="1477">
                  <c:v>25.4</c:v>
                </c:pt>
                <c:pt idx="1478">
                  <c:v>25.4</c:v>
                </c:pt>
                <c:pt idx="1479">
                  <c:v>25.4</c:v>
                </c:pt>
                <c:pt idx="1480">
                  <c:v>25.4</c:v>
                </c:pt>
                <c:pt idx="1481">
                  <c:v>25.4</c:v>
                </c:pt>
                <c:pt idx="1482">
                  <c:v>25.433333333333334</c:v>
                </c:pt>
                <c:pt idx="1483">
                  <c:v>25.433333333333334</c:v>
                </c:pt>
                <c:pt idx="1484">
                  <c:v>25.433333333333334</c:v>
                </c:pt>
                <c:pt idx="1485">
                  <c:v>25.433333333333334</c:v>
                </c:pt>
                <c:pt idx="1486">
                  <c:v>25.433333333333334</c:v>
                </c:pt>
                <c:pt idx="1487">
                  <c:v>25.433333333333334</c:v>
                </c:pt>
                <c:pt idx="1488">
                  <c:v>25.433333333333334</c:v>
                </c:pt>
                <c:pt idx="1489">
                  <c:v>25.433333333333334</c:v>
                </c:pt>
                <c:pt idx="1490">
                  <c:v>25.433333333333334</c:v>
                </c:pt>
                <c:pt idx="1491">
                  <c:v>25.433333333333334</c:v>
                </c:pt>
                <c:pt idx="1492">
                  <c:v>25.466666666666665</c:v>
                </c:pt>
                <c:pt idx="1493">
                  <c:v>25.5</c:v>
                </c:pt>
                <c:pt idx="1494">
                  <c:v>25.5</c:v>
                </c:pt>
                <c:pt idx="1495">
                  <c:v>25.533333333333335</c:v>
                </c:pt>
                <c:pt idx="1496">
                  <c:v>25.533333333333335</c:v>
                </c:pt>
                <c:pt idx="1497">
                  <c:v>25.533333333333335</c:v>
                </c:pt>
                <c:pt idx="1498">
                  <c:v>25.533333333333335</c:v>
                </c:pt>
                <c:pt idx="1499">
                  <c:v>25.533333333333335</c:v>
                </c:pt>
                <c:pt idx="1500">
                  <c:v>25.533333333333335</c:v>
                </c:pt>
                <c:pt idx="1501">
                  <c:v>25.533333333333335</c:v>
                </c:pt>
                <c:pt idx="1502">
                  <c:v>25.533333333333335</c:v>
                </c:pt>
                <c:pt idx="1503">
                  <c:v>25.533333333333335</c:v>
                </c:pt>
                <c:pt idx="1504">
                  <c:v>25.533333333333335</c:v>
                </c:pt>
                <c:pt idx="1505">
                  <c:v>25.533333333333335</c:v>
                </c:pt>
                <c:pt idx="1506">
                  <c:v>25.533333333333335</c:v>
                </c:pt>
                <c:pt idx="1507">
                  <c:v>25.533333333333335</c:v>
                </c:pt>
                <c:pt idx="1508">
                  <c:v>25.533333333333335</c:v>
                </c:pt>
                <c:pt idx="1509">
                  <c:v>25.533333333333335</c:v>
                </c:pt>
                <c:pt idx="1510">
                  <c:v>25.533333333333335</c:v>
                </c:pt>
                <c:pt idx="1511">
                  <c:v>25.533333333333335</c:v>
                </c:pt>
                <c:pt idx="1512">
                  <c:v>25.566666666666666</c:v>
                </c:pt>
                <c:pt idx="1513">
                  <c:v>25.566666666666666</c:v>
                </c:pt>
                <c:pt idx="1514">
                  <c:v>25.566666666666666</c:v>
                </c:pt>
                <c:pt idx="1515">
                  <c:v>25.566666666666666</c:v>
                </c:pt>
                <c:pt idx="1516">
                  <c:v>25.566666666666666</c:v>
                </c:pt>
                <c:pt idx="1517">
                  <c:v>25.566666666666666</c:v>
                </c:pt>
                <c:pt idx="1518">
                  <c:v>25.566666666666666</c:v>
                </c:pt>
                <c:pt idx="1519">
                  <c:v>25.566666666666666</c:v>
                </c:pt>
                <c:pt idx="1520">
                  <c:v>25.6</c:v>
                </c:pt>
                <c:pt idx="1521">
                  <c:v>25.6</c:v>
                </c:pt>
                <c:pt idx="1522">
                  <c:v>25.6</c:v>
                </c:pt>
                <c:pt idx="1523">
                  <c:v>25.6</c:v>
                </c:pt>
                <c:pt idx="1524">
                  <c:v>25.6</c:v>
                </c:pt>
                <c:pt idx="1525">
                  <c:v>25.633333333333333</c:v>
                </c:pt>
                <c:pt idx="1526">
                  <c:v>25.633333333333333</c:v>
                </c:pt>
                <c:pt idx="1527">
                  <c:v>25.633333333333333</c:v>
                </c:pt>
                <c:pt idx="1528">
                  <c:v>25.633333333333333</c:v>
                </c:pt>
                <c:pt idx="1529">
                  <c:v>25.633333333333333</c:v>
                </c:pt>
                <c:pt idx="1530">
                  <c:v>25.633333333333333</c:v>
                </c:pt>
                <c:pt idx="1531">
                  <c:v>25.666666666666668</c:v>
                </c:pt>
                <c:pt idx="1532">
                  <c:v>25.666666666666668</c:v>
                </c:pt>
                <c:pt idx="1533">
                  <c:v>25.666666666666668</c:v>
                </c:pt>
                <c:pt idx="1534">
                  <c:v>25.666666666666668</c:v>
                </c:pt>
                <c:pt idx="1535">
                  <c:v>25.666666666666668</c:v>
                </c:pt>
                <c:pt idx="1536">
                  <c:v>25.733333333333334</c:v>
                </c:pt>
                <c:pt idx="1537">
                  <c:v>25.766666666666666</c:v>
                </c:pt>
                <c:pt idx="1538">
                  <c:v>25.766666666666666</c:v>
                </c:pt>
                <c:pt idx="1539">
                  <c:v>25.766666666666666</c:v>
                </c:pt>
                <c:pt idx="1540">
                  <c:v>25.766666666666666</c:v>
                </c:pt>
                <c:pt idx="1541">
                  <c:v>25.766666666666666</c:v>
                </c:pt>
                <c:pt idx="1542">
                  <c:v>25.766666666666666</c:v>
                </c:pt>
                <c:pt idx="1543">
                  <c:v>25.8</c:v>
                </c:pt>
                <c:pt idx="1544">
                  <c:v>25.8</c:v>
                </c:pt>
                <c:pt idx="1545">
                  <c:v>25.8</c:v>
                </c:pt>
                <c:pt idx="1546">
                  <c:v>25.8</c:v>
                </c:pt>
                <c:pt idx="1547">
                  <c:v>25.8</c:v>
                </c:pt>
                <c:pt idx="1548">
                  <c:v>25.8</c:v>
                </c:pt>
                <c:pt idx="1549">
                  <c:v>25.8</c:v>
                </c:pt>
                <c:pt idx="1550">
                  <c:v>25.8</c:v>
                </c:pt>
                <c:pt idx="1551">
                  <c:v>25.8</c:v>
                </c:pt>
                <c:pt idx="1552">
                  <c:v>25.8</c:v>
                </c:pt>
                <c:pt idx="1553">
                  <c:v>25.833333333333332</c:v>
                </c:pt>
                <c:pt idx="1554">
                  <c:v>25.833333333333332</c:v>
                </c:pt>
                <c:pt idx="1555">
                  <c:v>25.833333333333332</c:v>
                </c:pt>
                <c:pt idx="1556">
                  <c:v>25.833333333333332</c:v>
                </c:pt>
                <c:pt idx="1557">
                  <c:v>25.833333333333332</c:v>
                </c:pt>
                <c:pt idx="1558">
                  <c:v>25.833333333333332</c:v>
                </c:pt>
                <c:pt idx="1559">
                  <c:v>25.833333333333332</c:v>
                </c:pt>
                <c:pt idx="1560">
                  <c:v>25.833333333333332</c:v>
                </c:pt>
                <c:pt idx="1561">
                  <c:v>25.866666666666667</c:v>
                </c:pt>
                <c:pt idx="1562">
                  <c:v>25.866666666666667</c:v>
                </c:pt>
                <c:pt idx="1563">
                  <c:v>25.866666666666667</c:v>
                </c:pt>
                <c:pt idx="1564">
                  <c:v>25.866666666666667</c:v>
                </c:pt>
                <c:pt idx="1565">
                  <c:v>25.866666666666667</c:v>
                </c:pt>
                <c:pt idx="1566">
                  <c:v>25.866666666666667</c:v>
                </c:pt>
                <c:pt idx="1567">
                  <c:v>25.9</c:v>
                </c:pt>
                <c:pt idx="1568">
                  <c:v>25.9</c:v>
                </c:pt>
                <c:pt idx="1569">
                  <c:v>25.9</c:v>
                </c:pt>
                <c:pt idx="1570">
                  <c:v>25.9</c:v>
                </c:pt>
                <c:pt idx="1571">
                  <c:v>25.9</c:v>
                </c:pt>
                <c:pt idx="1572">
                  <c:v>25.9</c:v>
                </c:pt>
                <c:pt idx="1573">
                  <c:v>25.9</c:v>
                </c:pt>
                <c:pt idx="1574">
                  <c:v>25.966666666666665</c:v>
                </c:pt>
                <c:pt idx="1575">
                  <c:v>25.966666666666665</c:v>
                </c:pt>
                <c:pt idx="1576">
                  <c:v>26</c:v>
                </c:pt>
                <c:pt idx="1577">
                  <c:v>26</c:v>
                </c:pt>
                <c:pt idx="1578">
                  <c:v>26</c:v>
                </c:pt>
                <c:pt idx="1579">
                  <c:v>26</c:v>
                </c:pt>
                <c:pt idx="1580">
                  <c:v>26</c:v>
                </c:pt>
                <c:pt idx="1581">
                  <c:v>26</c:v>
                </c:pt>
                <c:pt idx="1582">
                  <c:v>26</c:v>
                </c:pt>
                <c:pt idx="1583">
                  <c:v>26</c:v>
                </c:pt>
                <c:pt idx="1584">
                  <c:v>26.033333333333335</c:v>
                </c:pt>
                <c:pt idx="1585">
                  <c:v>26.033333333333335</c:v>
                </c:pt>
                <c:pt idx="1586">
                  <c:v>26.033333333333335</c:v>
                </c:pt>
                <c:pt idx="1587">
                  <c:v>26.033333333333335</c:v>
                </c:pt>
                <c:pt idx="1588">
                  <c:v>26.033333333333335</c:v>
                </c:pt>
                <c:pt idx="1589">
                  <c:v>26.033333333333335</c:v>
                </c:pt>
                <c:pt idx="1590">
                  <c:v>26.033333333333335</c:v>
                </c:pt>
                <c:pt idx="1591">
                  <c:v>26.033333333333335</c:v>
                </c:pt>
                <c:pt idx="1592">
                  <c:v>26.033333333333335</c:v>
                </c:pt>
                <c:pt idx="1593">
                  <c:v>26.033333333333335</c:v>
                </c:pt>
                <c:pt idx="1594">
                  <c:v>26.066666666666666</c:v>
                </c:pt>
                <c:pt idx="1595">
                  <c:v>26.066666666666666</c:v>
                </c:pt>
                <c:pt idx="1596">
                  <c:v>26.066666666666666</c:v>
                </c:pt>
                <c:pt idx="1597">
                  <c:v>26.066666666666666</c:v>
                </c:pt>
                <c:pt idx="1598">
                  <c:v>26.066666666666666</c:v>
                </c:pt>
                <c:pt idx="1599">
                  <c:v>26.066666666666666</c:v>
                </c:pt>
                <c:pt idx="1600">
                  <c:v>26.066666666666666</c:v>
                </c:pt>
                <c:pt idx="1601">
                  <c:v>26.1</c:v>
                </c:pt>
                <c:pt idx="1602">
                  <c:v>26.1</c:v>
                </c:pt>
                <c:pt idx="1603">
                  <c:v>26.1</c:v>
                </c:pt>
                <c:pt idx="1604">
                  <c:v>26.1</c:v>
                </c:pt>
                <c:pt idx="1605">
                  <c:v>26.1</c:v>
                </c:pt>
                <c:pt idx="1606">
                  <c:v>26.133333333333333</c:v>
                </c:pt>
                <c:pt idx="1607">
                  <c:v>26.133333333333333</c:v>
                </c:pt>
                <c:pt idx="1608">
                  <c:v>26.133333333333333</c:v>
                </c:pt>
                <c:pt idx="1609">
                  <c:v>26.133333333333333</c:v>
                </c:pt>
                <c:pt idx="1610">
                  <c:v>26.133333333333333</c:v>
                </c:pt>
                <c:pt idx="1611">
                  <c:v>26.166666666666668</c:v>
                </c:pt>
                <c:pt idx="1612">
                  <c:v>26.2</c:v>
                </c:pt>
                <c:pt idx="1613">
                  <c:v>26.2</c:v>
                </c:pt>
                <c:pt idx="1614">
                  <c:v>26.233333333333334</c:v>
                </c:pt>
                <c:pt idx="1615">
                  <c:v>26.233333333333334</c:v>
                </c:pt>
                <c:pt idx="1616">
                  <c:v>26.233333333333334</c:v>
                </c:pt>
                <c:pt idx="1617">
                  <c:v>26.233333333333334</c:v>
                </c:pt>
                <c:pt idx="1618">
                  <c:v>26.233333333333334</c:v>
                </c:pt>
                <c:pt idx="1619">
                  <c:v>26.233333333333334</c:v>
                </c:pt>
                <c:pt idx="1620">
                  <c:v>26.233333333333334</c:v>
                </c:pt>
                <c:pt idx="1621">
                  <c:v>26.233333333333334</c:v>
                </c:pt>
                <c:pt idx="1622">
                  <c:v>26.233333333333334</c:v>
                </c:pt>
                <c:pt idx="1623">
                  <c:v>26.233333333333334</c:v>
                </c:pt>
                <c:pt idx="1624">
                  <c:v>26.233333333333334</c:v>
                </c:pt>
                <c:pt idx="1625">
                  <c:v>26.266666666666666</c:v>
                </c:pt>
                <c:pt idx="1626">
                  <c:v>26.266666666666666</c:v>
                </c:pt>
                <c:pt idx="1627">
                  <c:v>26.266666666666666</c:v>
                </c:pt>
                <c:pt idx="1628">
                  <c:v>26.266666666666666</c:v>
                </c:pt>
                <c:pt idx="1629">
                  <c:v>26.266666666666666</c:v>
                </c:pt>
                <c:pt idx="1630">
                  <c:v>26.266666666666666</c:v>
                </c:pt>
                <c:pt idx="1631">
                  <c:v>26.266666666666666</c:v>
                </c:pt>
                <c:pt idx="1632">
                  <c:v>26.266666666666666</c:v>
                </c:pt>
                <c:pt idx="1633">
                  <c:v>26.266666666666666</c:v>
                </c:pt>
                <c:pt idx="1634">
                  <c:v>26.3</c:v>
                </c:pt>
                <c:pt idx="1635">
                  <c:v>26.3</c:v>
                </c:pt>
                <c:pt idx="1636">
                  <c:v>26.3</c:v>
                </c:pt>
                <c:pt idx="1637">
                  <c:v>26.3</c:v>
                </c:pt>
                <c:pt idx="1638">
                  <c:v>26.3</c:v>
                </c:pt>
                <c:pt idx="1639">
                  <c:v>26.3</c:v>
                </c:pt>
                <c:pt idx="1640">
                  <c:v>26.3</c:v>
                </c:pt>
                <c:pt idx="1641">
                  <c:v>26.333333333333332</c:v>
                </c:pt>
                <c:pt idx="1642">
                  <c:v>26.333333333333332</c:v>
                </c:pt>
                <c:pt idx="1643">
                  <c:v>26.333333333333332</c:v>
                </c:pt>
                <c:pt idx="1644">
                  <c:v>26.333333333333332</c:v>
                </c:pt>
                <c:pt idx="1645">
                  <c:v>26.333333333333332</c:v>
                </c:pt>
                <c:pt idx="1646">
                  <c:v>26.333333333333332</c:v>
                </c:pt>
                <c:pt idx="1647">
                  <c:v>26.333333333333332</c:v>
                </c:pt>
                <c:pt idx="1648">
                  <c:v>26.333333333333332</c:v>
                </c:pt>
                <c:pt idx="1649">
                  <c:v>26.366666666666667</c:v>
                </c:pt>
                <c:pt idx="1650">
                  <c:v>26.366666666666667</c:v>
                </c:pt>
                <c:pt idx="1651">
                  <c:v>26.366666666666667</c:v>
                </c:pt>
                <c:pt idx="1652">
                  <c:v>26.366666666666667</c:v>
                </c:pt>
                <c:pt idx="1653">
                  <c:v>26.4</c:v>
                </c:pt>
                <c:pt idx="1654">
                  <c:v>26.433333333333334</c:v>
                </c:pt>
                <c:pt idx="1655">
                  <c:v>26.466666666666665</c:v>
                </c:pt>
                <c:pt idx="1656">
                  <c:v>26.466666666666665</c:v>
                </c:pt>
                <c:pt idx="1657">
                  <c:v>26.466666666666665</c:v>
                </c:pt>
                <c:pt idx="1658">
                  <c:v>26.466666666666665</c:v>
                </c:pt>
                <c:pt idx="1659">
                  <c:v>26.466666666666665</c:v>
                </c:pt>
                <c:pt idx="1660">
                  <c:v>26.466666666666665</c:v>
                </c:pt>
                <c:pt idx="1661">
                  <c:v>26.466666666666665</c:v>
                </c:pt>
                <c:pt idx="1662">
                  <c:v>26.466666666666665</c:v>
                </c:pt>
                <c:pt idx="1663">
                  <c:v>26.466666666666665</c:v>
                </c:pt>
                <c:pt idx="1664">
                  <c:v>26.5</c:v>
                </c:pt>
                <c:pt idx="1665">
                  <c:v>26.5</c:v>
                </c:pt>
                <c:pt idx="1666">
                  <c:v>26.5</c:v>
                </c:pt>
                <c:pt idx="1667">
                  <c:v>26.5</c:v>
                </c:pt>
                <c:pt idx="1668">
                  <c:v>26.5</c:v>
                </c:pt>
                <c:pt idx="1669">
                  <c:v>26.5</c:v>
                </c:pt>
                <c:pt idx="1670">
                  <c:v>26.5</c:v>
                </c:pt>
                <c:pt idx="1671">
                  <c:v>26.533333333333335</c:v>
                </c:pt>
                <c:pt idx="1672">
                  <c:v>26.533333333333335</c:v>
                </c:pt>
                <c:pt idx="1673">
                  <c:v>26.533333333333335</c:v>
                </c:pt>
                <c:pt idx="1674">
                  <c:v>26.533333333333335</c:v>
                </c:pt>
                <c:pt idx="1675">
                  <c:v>26.533333333333335</c:v>
                </c:pt>
                <c:pt idx="1676">
                  <c:v>26.566666666666666</c:v>
                </c:pt>
                <c:pt idx="1677">
                  <c:v>26.566666666666666</c:v>
                </c:pt>
                <c:pt idx="1678">
                  <c:v>26.566666666666666</c:v>
                </c:pt>
                <c:pt idx="1679">
                  <c:v>26.566666666666666</c:v>
                </c:pt>
                <c:pt idx="1680">
                  <c:v>26.566666666666666</c:v>
                </c:pt>
                <c:pt idx="1681">
                  <c:v>26.566666666666666</c:v>
                </c:pt>
                <c:pt idx="1682">
                  <c:v>26.6</c:v>
                </c:pt>
                <c:pt idx="1683">
                  <c:v>26.6</c:v>
                </c:pt>
                <c:pt idx="1684">
                  <c:v>26.6</c:v>
                </c:pt>
                <c:pt idx="1685">
                  <c:v>26.6</c:v>
                </c:pt>
                <c:pt idx="1686">
                  <c:v>26.6</c:v>
                </c:pt>
                <c:pt idx="1687">
                  <c:v>26.6</c:v>
                </c:pt>
                <c:pt idx="1688">
                  <c:v>26.6</c:v>
                </c:pt>
                <c:pt idx="1689">
                  <c:v>26.6</c:v>
                </c:pt>
                <c:pt idx="1690">
                  <c:v>26.6</c:v>
                </c:pt>
                <c:pt idx="1691">
                  <c:v>26.6</c:v>
                </c:pt>
                <c:pt idx="1692">
                  <c:v>26.6</c:v>
                </c:pt>
                <c:pt idx="1693">
                  <c:v>26.633333333333333</c:v>
                </c:pt>
                <c:pt idx="1694">
                  <c:v>26.633333333333333</c:v>
                </c:pt>
                <c:pt idx="1695">
                  <c:v>26.666666666666668</c:v>
                </c:pt>
                <c:pt idx="1696">
                  <c:v>26.666666666666668</c:v>
                </c:pt>
                <c:pt idx="1697">
                  <c:v>26.7</c:v>
                </c:pt>
                <c:pt idx="1698">
                  <c:v>26.7</c:v>
                </c:pt>
                <c:pt idx="1699">
                  <c:v>26.7</c:v>
                </c:pt>
                <c:pt idx="1700">
                  <c:v>26.7</c:v>
                </c:pt>
                <c:pt idx="1701">
                  <c:v>26.7</c:v>
                </c:pt>
                <c:pt idx="1702">
                  <c:v>26.733333333333334</c:v>
                </c:pt>
                <c:pt idx="1703">
                  <c:v>26.733333333333334</c:v>
                </c:pt>
                <c:pt idx="1704">
                  <c:v>26.733333333333334</c:v>
                </c:pt>
                <c:pt idx="1705">
                  <c:v>26.733333333333334</c:v>
                </c:pt>
                <c:pt idx="1706">
                  <c:v>26.733333333333334</c:v>
                </c:pt>
                <c:pt idx="1707">
                  <c:v>26.733333333333334</c:v>
                </c:pt>
                <c:pt idx="1708">
                  <c:v>26.733333333333334</c:v>
                </c:pt>
                <c:pt idx="1709">
                  <c:v>26.733333333333334</c:v>
                </c:pt>
                <c:pt idx="1710">
                  <c:v>26.766666666666666</c:v>
                </c:pt>
                <c:pt idx="1711">
                  <c:v>26.766666666666666</c:v>
                </c:pt>
                <c:pt idx="1712">
                  <c:v>26.766666666666666</c:v>
                </c:pt>
                <c:pt idx="1713">
                  <c:v>26.766666666666666</c:v>
                </c:pt>
                <c:pt idx="1714">
                  <c:v>26.766666666666666</c:v>
                </c:pt>
                <c:pt idx="1715">
                  <c:v>26.8</c:v>
                </c:pt>
                <c:pt idx="1716">
                  <c:v>26.8</c:v>
                </c:pt>
                <c:pt idx="1717">
                  <c:v>26.8</c:v>
                </c:pt>
                <c:pt idx="1718">
                  <c:v>26.8</c:v>
                </c:pt>
                <c:pt idx="1719">
                  <c:v>26.8</c:v>
                </c:pt>
                <c:pt idx="1720">
                  <c:v>26.8</c:v>
                </c:pt>
                <c:pt idx="1721">
                  <c:v>26.8</c:v>
                </c:pt>
                <c:pt idx="1722">
                  <c:v>26.8</c:v>
                </c:pt>
                <c:pt idx="1723">
                  <c:v>26.833333333333332</c:v>
                </c:pt>
                <c:pt idx="1724">
                  <c:v>26.833333333333332</c:v>
                </c:pt>
                <c:pt idx="1725">
                  <c:v>26.833333333333332</c:v>
                </c:pt>
                <c:pt idx="1726">
                  <c:v>26.833333333333332</c:v>
                </c:pt>
                <c:pt idx="1727">
                  <c:v>26.833333333333332</c:v>
                </c:pt>
                <c:pt idx="1728">
                  <c:v>26.833333333333332</c:v>
                </c:pt>
                <c:pt idx="1729">
                  <c:v>26.833333333333332</c:v>
                </c:pt>
                <c:pt idx="1730">
                  <c:v>26.833333333333332</c:v>
                </c:pt>
                <c:pt idx="1731">
                  <c:v>26.833333333333332</c:v>
                </c:pt>
                <c:pt idx="1732">
                  <c:v>26.833333333333332</c:v>
                </c:pt>
                <c:pt idx="1733">
                  <c:v>26.866666666666667</c:v>
                </c:pt>
                <c:pt idx="1734">
                  <c:v>26.866666666666667</c:v>
                </c:pt>
                <c:pt idx="1735">
                  <c:v>26.9</c:v>
                </c:pt>
                <c:pt idx="1736">
                  <c:v>26.9</c:v>
                </c:pt>
                <c:pt idx="1737">
                  <c:v>26.9</c:v>
                </c:pt>
                <c:pt idx="1738">
                  <c:v>26.9</c:v>
                </c:pt>
                <c:pt idx="1739">
                  <c:v>26.933333333333334</c:v>
                </c:pt>
                <c:pt idx="1740">
                  <c:v>26.933333333333334</c:v>
                </c:pt>
                <c:pt idx="1741">
                  <c:v>26.933333333333334</c:v>
                </c:pt>
                <c:pt idx="1742">
                  <c:v>26.933333333333334</c:v>
                </c:pt>
                <c:pt idx="1743">
                  <c:v>26.933333333333334</c:v>
                </c:pt>
                <c:pt idx="1744">
                  <c:v>26.933333333333334</c:v>
                </c:pt>
                <c:pt idx="1745">
                  <c:v>26.933333333333334</c:v>
                </c:pt>
                <c:pt idx="1746">
                  <c:v>26.933333333333334</c:v>
                </c:pt>
                <c:pt idx="1747">
                  <c:v>26.966666666666665</c:v>
                </c:pt>
                <c:pt idx="1748">
                  <c:v>26.966666666666665</c:v>
                </c:pt>
                <c:pt idx="1749">
                  <c:v>26.966666666666665</c:v>
                </c:pt>
                <c:pt idx="1750">
                  <c:v>26.966666666666665</c:v>
                </c:pt>
                <c:pt idx="1751">
                  <c:v>26.966666666666665</c:v>
                </c:pt>
                <c:pt idx="1752">
                  <c:v>26.966666666666665</c:v>
                </c:pt>
                <c:pt idx="1753">
                  <c:v>26.966666666666665</c:v>
                </c:pt>
                <c:pt idx="1754">
                  <c:v>26.966666666666665</c:v>
                </c:pt>
                <c:pt idx="1755">
                  <c:v>26.966666666666665</c:v>
                </c:pt>
                <c:pt idx="1756">
                  <c:v>27</c:v>
                </c:pt>
                <c:pt idx="1757">
                  <c:v>27</c:v>
                </c:pt>
                <c:pt idx="1758">
                  <c:v>27</c:v>
                </c:pt>
                <c:pt idx="1759">
                  <c:v>27</c:v>
                </c:pt>
                <c:pt idx="1760">
                  <c:v>27</c:v>
                </c:pt>
                <c:pt idx="1761">
                  <c:v>27</c:v>
                </c:pt>
                <c:pt idx="1762">
                  <c:v>27</c:v>
                </c:pt>
                <c:pt idx="1763">
                  <c:v>27</c:v>
                </c:pt>
                <c:pt idx="1764">
                  <c:v>27</c:v>
                </c:pt>
                <c:pt idx="1765">
                  <c:v>27</c:v>
                </c:pt>
                <c:pt idx="1766">
                  <c:v>27.033333333333335</c:v>
                </c:pt>
                <c:pt idx="1767">
                  <c:v>27.033333333333335</c:v>
                </c:pt>
                <c:pt idx="1768">
                  <c:v>27.033333333333335</c:v>
                </c:pt>
                <c:pt idx="1769">
                  <c:v>27.033333333333335</c:v>
                </c:pt>
                <c:pt idx="1770">
                  <c:v>27.033333333333335</c:v>
                </c:pt>
                <c:pt idx="1771">
                  <c:v>27.033333333333335</c:v>
                </c:pt>
                <c:pt idx="1772">
                  <c:v>27.033333333333335</c:v>
                </c:pt>
                <c:pt idx="1773">
                  <c:v>27.033333333333335</c:v>
                </c:pt>
                <c:pt idx="1774">
                  <c:v>27.033333333333335</c:v>
                </c:pt>
                <c:pt idx="1775">
                  <c:v>27.033333333333335</c:v>
                </c:pt>
                <c:pt idx="1776">
                  <c:v>27.066666666666666</c:v>
                </c:pt>
                <c:pt idx="1777">
                  <c:v>27.066666666666666</c:v>
                </c:pt>
                <c:pt idx="1778">
                  <c:v>27.066666666666666</c:v>
                </c:pt>
                <c:pt idx="1779">
                  <c:v>27.066666666666666</c:v>
                </c:pt>
                <c:pt idx="1780">
                  <c:v>27.066666666666666</c:v>
                </c:pt>
                <c:pt idx="1781">
                  <c:v>27.066666666666666</c:v>
                </c:pt>
                <c:pt idx="1782">
                  <c:v>27.066666666666666</c:v>
                </c:pt>
                <c:pt idx="1783">
                  <c:v>27.066666666666666</c:v>
                </c:pt>
                <c:pt idx="1784">
                  <c:v>27.066666666666666</c:v>
                </c:pt>
                <c:pt idx="1785">
                  <c:v>27.066666666666666</c:v>
                </c:pt>
                <c:pt idx="1786">
                  <c:v>27.066666666666666</c:v>
                </c:pt>
                <c:pt idx="1787">
                  <c:v>27.066666666666666</c:v>
                </c:pt>
                <c:pt idx="1788">
                  <c:v>27.1</c:v>
                </c:pt>
                <c:pt idx="1789">
                  <c:v>27.133333333333333</c:v>
                </c:pt>
                <c:pt idx="1790">
                  <c:v>27.166666666666668</c:v>
                </c:pt>
                <c:pt idx="1791">
                  <c:v>27.166666666666668</c:v>
                </c:pt>
                <c:pt idx="1792">
                  <c:v>27.166666666666668</c:v>
                </c:pt>
                <c:pt idx="1793">
                  <c:v>27.166666666666668</c:v>
                </c:pt>
                <c:pt idx="1794">
                  <c:v>27.166666666666668</c:v>
                </c:pt>
                <c:pt idx="1795">
                  <c:v>27.166666666666668</c:v>
                </c:pt>
                <c:pt idx="1796">
                  <c:v>27.166666666666668</c:v>
                </c:pt>
                <c:pt idx="1797">
                  <c:v>27.166666666666668</c:v>
                </c:pt>
                <c:pt idx="1798">
                  <c:v>27.166666666666668</c:v>
                </c:pt>
                <c:pt idx="1799">
                  <c:v>27.2</c:v>
                </c:pt>
                <c:pt idx="1800">
                  <c:v>27.2</c:v>
                </c:pt>
                <c:pt idx="1801">
                  <c:v>27.2</c:v>
                </c:pt>
                <c:pt idx="1802">
                  <c:v>27.2</c:v>
                </c:pt>
                <c:pt idx="1803">
                  <c:v>27.2</c:v>
                </c:pt>
                <c:pt idx="1804">
                  <c:v>27.2</c:v>
                </c:pt>
                <c:pt idx="1805">
                  <c:v>27.2</c:v>
                </c:pt>
                <c:pt idx="1806">
                  <c:v>27.2</c:v>
                </c:pt>
                <c:pt idx="1807">
                  <c:v>27.233333333333334</c:v>
                </c:pt>
                <c:pt idx="1808">
                  <c:v>27.233333333333334</c:v>
                </c:pt>
                <c:pt idx="1809">
                  <c:v>27.233333333333334</c:v>
                </c:pt>
                <c:pt idx="1810">
                  <c:v>27.233333333333334</c:v>
                </c:pt>
                <c:pt idx="1811">
                  <c:v>27.233333333333334</c:v>
                </c:pt>
                <c:pt idx="1812">
                  <c:v>27.233333333333334</c:v>
                </c:pt>
                <c:pt idx="1813">
                  <c:v>27.233333333333334</c:v>
                </c:pt>
                <c:pt idx="1814">
                  <c:v>27.233333333333334</c:v>
                </c:pt>
                <c:pt idx="1815">
                  <c:v>27.266666666666666</c:v>
                </c:pt>
                <c:pt idx="1816">
                  <c:v>27.266666666666666</c:v>
                </c:pt>
                <c:pt idx="1817">
                  <c:v>27.266666666666666</c:v>
                </c:pt>
                <c:pt idx="1818">
                  <c:v>27.266666666666666</c:v>
                </c:pt>
                <c:pt idx="1819">
                  <c:v>27.266666666666666</c:v>
                </c:pt>
                <c:pt idx="1820">
                  <c:v>27.266666666666666</c:v>
                </c:pt>
                <c:pt idx="1821">
                  <c:v>27.266666666666666</c:v>
                </c:pt>
                <c:pt idx="1822">
                  <c:v>27.266666666666666</c:v>
                </c:pt>
                <c:pt idx="1823">
                  <c:v>27.266666666666666</c:v>
                </c:pt>
                <c:pt idx="1824">
                  <c:v>27.266666666666666</c:v>
                </c:pt>
                <c:pt idx="1825">
                  <c:v>27.3</c:v>
                </c:pt>
                <c:pt idx="1826">
                  <c:v>27.3</c:v>
                </c:pt>
                <c:pt idx="1827">
                  <c:v>27.3</c:v>
                </c:pt>
                <c:pt idx="1828">
                  <c:v>27.3</c:v>
                </c:pt>
                <c:pt idx="1829">
                  <c:v>27.3</c:v>
                </c:pt>
                <c:pt idx="1830">
                  <c:v>27.3</c:v>
                </c:pt>
                <c:pt idx="1831">
                  <c:v>27.3</c:v>
                </c:pt>
                <c:pt idx="1832">
                  <c:v>27.3</c:v>
                </c:pt>
                <c:pt idx="1833">
                  <c:v>27.4</c:v>
                </c:pt>
                <c:pt idx="1834">
                  <c:v>27.4</c:v>
                </c:pt>
                <c:pt idx="1835">
                  <c:v>27.4</c:v>
                </c:pt>
                <c:pt idx="1836">
                  <c:v>27.4</c:v>
                </c:pt>
                <c:pt idx="1837">
                  <c:v>27.4</c:v>
                </c:pt>
                <c:pt idx="1838">
                  <c:v>27.4</c:v>
                </c:pt>
                <c:pt idx="1839">
                  <c:v>27.4</c:v>
                </c:pt>
                <c:pt idx="1840">
                  <c:v>27.4</c:v>
                </c:pt>
                <c:pt idx="1841">
                  <c:v>27.4</c:v>
                </c:pt>
                <c:pt idx="1842">
                  <c:v>27.4</c:v>
                </c:pt>
                <c:pt idx="1843">
                  <c:v>27.4</c:v>
                </c:pt>
                <c:pt idx="1844">
                  <c:v>27.433333333333334</c:v>
                </c:pt>
                <c:pt idx="1845">
                  <c:v>27.433333333333334</c:v>
                </c:pt>
                <c:pt idx="1846">
                  <c:v>27.433333333333334</c:v>
                </c:pt>
                <c:pt idx="1847">
                  <c:v>27.433333333333334</c:v>
                </c:pt>
                <c:pt idx="1848">
                  <c:v>27.433333333333334</c:v>
                </c:pt>
                <c:pt idx="1849">
                  <c:v>27.433333333333334</c:v>
                </c:pt>
                <c:pt idx="1850">
                  <c:v>27.433333333333334</c:v>
                </c:pt>
                <c:pt idx="1851">
                  <c:v>27.466666666666665</c:v>
                </c:pt>
                <c:pt idx="1852">
                  <c:v>27.466666666666665</c:v>
                </c:pt>
                <c:pt idx="1853">
                  <c:v>27.466666666666665</c:v>
                </c:pt>
                <c:pt idx="1854">
                  <c:v>27.466666666666665</c:v>
                </c:pt>
                <c:pt idx="1855">
                  <c:v>27.466666666666665</c:v>
                </c:pt>
                <c:pt idx="1856">
                  <c:v>27.466666666666665</c:v>
                </c:pt>
                <c:pt idx="1857">
                  <c:v>27.466666666666665</c:v>
                </c:pt>
                <c:pt idx="1858">
                  <c:v>27.466666666666665</c:v>
                </c:pt>
                <c:pt idx="1859">
                  <c:v>27.466666666666665</c:v>
                </c:pt>
                <c:pt idx="1860">
                  <c:v>27.466666666666665</c:v>
                </c:pt>
                <c:pt idx="1861">
                  <c:v>27.466666666666665</c:v>
                </c:pt>
                <c:pt idx="1862">
                  <c:v>27.466666666666665</c:v>
                </c:pt>
                <c:pt idx="1863">
                  <c:v>27.5</c:v>
                </c:pt>
                <c:pt idx="1864">
                  <c:v>27.5</c:v>
                </c:pt>
                <c:pt idx="1865">
                  <c:v>27.5</c:v>
                </c:pt>
                <c:pt idx="1866">
                  <c:v>27.5</c:v>
                </c:pt>
                <c:pt idx="1867">
                  <c:v>27.5</c:v>
                </c:pt>
                <c:pt idx="1868">
                  <c:v>27.5</c:v>
                </c:pt>
                <c:pt idx="1869">
                  <c:v>27.5</c:v>
                </c:pt>
                <c:pt idx="1870">
                  <c:v>27.533333333333335</c:v>
                </c:pt>
                <c:pt idx="1871">
                  <c:v>27.533333333333335</c:v>
                </c:pt>
                <c:pt idx="1872">
                  <c:v>27.533333333333335</c:v>
                </c:pt>
                <c:pt idx="1873">
                  <c:v>27.533333333333335</c:v>
                </c:pt>
                <c:pt idx="1874">
                  <c:v>27.533333333333335</c:v>
                </c:pt>
                <c:pt idx="1875">
                  <c:v>27.533333333333335</c:v>
                </c:pt>
                <c:pt idx="1876">
                  <c:v>27.533333333333335</c:v>
                </c:pt>
                <c:pt idx="1877">
                  <c:v>27.533333333333335</c:v>
                </c:pt>
                <c:pt idx="1878">
                  <c:v>27.566666666666666</c:v>
                </c:pt>
                <c:pt idx="1879">
                  <c:v>27.566666666666666</c:v>
                </c:pt>
                <c:pt idx="1880">
                  <c:v>27.6</c:v>
                </c:pt>
                <c:pt idx="1881">
                  <c:v>27.6</c:v>
                </c:pt>
                <c:pt idx="1882">
                  <c:v>27.6</c:v>
                </c:pt>
                <c:pt idx="1883">
                  <c:v>27.633333333333333</c:v>
                </c:pt>
                <c:pt idx="1884">
                  <c:v>27.633333333333333</c:v>
                </c:pt>
                <c:pt idx="1885">
                  <c:v>27.633333333333333</c:v>
                </c:pt>
                <c:pt idx="1886">
                  <c:v>27.633333333333333</c:v>
                </c:pt>
                <c:pt idx="1887">
                  <c:v>27.633333333333333</c:v>
                </c:pt>
                <c:pt idx="1888">
                  <c:v>27.633333333333333</c:v>
                </c:pt>
                <c:pt idx="1889">
                  <c:v>27.633333333333333</c:v>
                </c:pt>
                <c:pt idx="1890">
                  <c:v>27.633333333333333</c:v>
                </c:pt>
                <c:pt idx="1891">
                  <c:v>27.633333333333333</c:v>
                </c:pt>
                <c:pt idx="1892">
                  <c:v>27.666666666666668</c:v>
                </c:pt>
                <c:pt idx="1893">
                  <c:v>27.666666666666668</c:v>
                </c:pt>
                <c:pt idx="1894">
                  <c:v>27.666666666666668</c:v>
                </c:pt>
                <c:pt idx="1895">
                  <c:v>27.666666666666668</c:v>
                </c:pt>
                <c:pt idx="1896">
                  <c:v>27.7</c:v>
                </c:pt>
                <c:pt idx="1897">
                  <c:v>27.7</c:v>
                </c:pt>
                <c:pt idx="1898">
                  <c:v>27.7</c:v>
                </c:pt>
                <c:pt idx="1899">
                  <c:v>27.733333333333334</c:v>
                </c:pt>
                <c:pt idx="1900">
                  <c:v>27.733333333333334</c:v>
                </c:pt>
                <c:pt idx="1901">
                  <c:v>27.733333333333334</c:v>
                </c:pt>
                <c:pt idx="1902">
                  <c:v>27.733333333333334</c:v>
                </c:pt>
                <c:pt idx="1903">
                  <c:v>27.733333333333334</c:v>
                </c:pt>
                <c:pt idx="1904">
                  <c:v>27.733333333333334</c:v>
                </c:pt>
                <c:pt idx="1905">
                  <c:v>27.733333333333334</c:v>
                </c:pt>
                <c:pt idx="1906">
                  <c:v>27.733333333333334</c:v>
                </c:pt>
                <c:pt idx="1907">
                  <c:v>27.733333333333334</c:v>
                </c:pt>
                <c:pt idx="1908">
                  <c:v>27.733333333333334</c:v>
                </c:pt>
                <c:pt idx="1909">
                  <c:v>27.733333333333334</c:v>
                </c:pt>
                <c:pt idx="1910">
                  <c:v>27.733333333333334</c:v>
                </c:pt>
                <c:pt idx="1911">
                  <c:v>27.733333333333334</c:v>
                </c:pt>
                <c:pt idx="1912">
                  <c:v>27.766666666666666</c:v>
                </c:pt>
                <c:pt idx="1913">
                  <c:v>27.766666666666666</c:v>
                </c:pt>
                <c:pt idx="1914">
                  <c:v>27.766666666666666</c:v>
                </c:pt>
                <c:pt idx="1915">
                  <c:v>27.766666666666666</c:v>
                </c:pt>
                <c:pt idx="1916">
                  <c:v>27.766666666666666</c:v>
                </c:pt>
                <c:pt idx="1917">
                  <c:v>27.766666666666666</c:v>
                </c:pt>
                <c:pt idx="1918">
                  <c:v>27.8</c:v>
                </c:pt>
                <c:pt idx="1919">
                  <c:v>27.8</c:v>
                </c:pt>
                <c:pt idx="1920">
                  <c:v>27.833333333333332</c:v>
                </c:pt>
                <c:pt idx="1921">
                  <c:v>27.833333333333332</c:v>
                </c:pt>
                <c:pt idx="1922">
                  <c:v>27.833333333333332</c:v>
                </c:pt>
                <c:pt idx="1923">
                  <c:v>27.866666666666667</c:v>
                </c:pt>
                <c:pt idx="1924">
                  <c:v>27.866666666666667</c:v>
                </c:pt>
                <c:pt idx="1925">
                  <c:v>27.866666666666667</c:v>
                </c:pt>
                <c:pt idx="1926">
                  <c:v>27.866666666666667</c:v>
                </c:pt>
                <c:pt idx="1927">
                  <c:v>27.866666666666667</c:v>
                </c:pt>
                <c:pt idx="1928">
                  <c:v>27.866666666666667</c:v>
                </c:pt>
                <c:pt idx="1929">
                  <c:v>27.866666666666667</c:v>
                </c:pt>
                <c:pt idx="1930">
                  <c:v>27.866666666666667</c:v>
                </c:pt>
                <c:pt idx="1931">
                  <c:v>27.9</c:v>
                </c:pt>
                <c:pt idx="1932">
                  <c:v>27.9</c:v>
                </c:pt>
                <c:pt idx="1933">
                  <c:v>27.9</c:v>
                </c:pt>
                <c:pt idx="1934">
                  <c:v>27.9</c:v>
                </c:pt>
                <c:pt idx="1935">
                  <c:v>27.9</c:v>
                </c:pt>
                <c:pt idx="1936">
                  <c:v>27.933333333333334</c:v>
                </c:pt>
                <c:pt idx="1937">
                  <c:v>27.933333333333334</c:v>
                </c:pt>
                <c:pt idx="1938">
                  <c:v>27.933333333333334</c:v>
                </c:pt>
                <c:pt idx="1939">
                  <c:v>27.933333333333334</c:v>
                </c:pt>
                <c:pt idx="1940">
                  <c:v>27.933333333333334</c:v>
                </c:pt>
                <c:pt idx="1941">
                  <c:v>27.966666666666665</c:v>
                </c:pt>
                <c:pt idx="1942">
                  <c:v>27.966666666666665</c:v>
                </c:pt>
                <c:pt idx="1943">
                  <c:v>27.966666666666665</c:v>
                </c:pt>
                <c:pt idx="1944">
                  <c:v>27.966666666666665</c:v>
                </c:pt>
                <c:pt idx="1945">
                  <c:v>27.966666666666665</c:v>
                </c:pt>
                <c:pt idx="1946">
                  <c:v>27.966666666666665</c:v>
                </c:pt>
                <c:pt idx="1947">
                  <c:v>27.966666666666665</c:v>
                </c:pt>
                <c:pt idx="1948">
                  <c:v>27.966666666666665</c:v>
                </c:pt>
                <c:pt idx="1949">
                  <c:v>27.966666666666665</c:v>
                </c:pt>
                <c:pt idx="1950">
                  <c:v>28</c:v>
                </c:pt>
                <c:pt idx="1951">
                  <c:v>28</c:v>
                </c:pt>
                <c:pt idx="1952">
                  <c:v>28</c:v>
                </c:pt>
                <c:pt idx="1953">
                  <c:v>28</c:v>
                </c:pt>
                <c:pt idx="1954">
                  <c:v>28</c:v>
                </c:pt>
                <c:pt idx="1955">
                  <c:v>28</c:v>
                </c:pt>
                <c:pt idx="1956">
                  <c:v>28</c:v>
                </c:pt>
                <c:pt idx="1957">
                  <c:v>28</c:v>
                </c:pt>
                <c:pt idx="1958">
                  <c:v>28</c:v>
                </c:pt>
                <c:pt idx="1959">
                  <c:v>28.033333333333335</c:v>
                </c:pt>
                <c:pt idx="1960">
                  <c:v>28.066666666666666</c:v>
                </c:pt>
                <c:pt idx="1961">
                  <c:v>28.1</c:v>
                </c:pt>
                <c:pt idx="1962">
                  <c:v>28.1</c:v>
                </c:pt>
                <c:pt idx="1963">
                  <c:v>28.1</c:v>
                </c:pt>
                <c:pt idx="1964">
                  <c:v>28.1</c:v>
                </c:pt>
                <c:pt idx="1965">
                  <c:v>28.1</c:v>
                </c:pt>
                <c:pt idx="1966">
                  <c:v>28.1</c:v>
                </c:pt>
                <c:pt idx="1967">
                  <c:v>28.1</c:v>
                </c:pt>
                <c:pt idx="1968">
                  <c:v>28.1</c:v>
                </c:pt>
                <c:pt idx="1969">
                  <c:v>28.133333333333333</c:v>
                </c:pt>
                <c:pt idx="1970">
                  <c:v>28.133333333333333</c:v>
                </c:pt>
                <c:pt idx="1971">
                  <c:v>28.133333333333333</c:v>
                </c:pt>
                <c:pt idx="1972">
                  <c:v>28.133333333333333</c:v>
                </c:pt>
                <c:pt idx="1973">
                  <c:v>28.133333333333333</c:v>
                </c:pt>
                <c:pt idx="1974">
                  <c:v>28.133333333333333</c:v>
                </c:pt>
                <c:pt idx="1975">
                  <c:v>28.133333333333333</c:v>
                </c:pt>
                <c:pt idx="1976">
                  <c:v>28.166666666666668</c:v>
                </c:pt>
                <c:pt idx="1977">
                  <c:v>28.166666666666668</c:v>
                </c:pt>
                <c:pt idx="1978">
                  <c:v>28.166666666666668</c:v>
                </c:pt>
                <c:pt idx="1979">
                  <c:v>28.166666666666668</c:v>
                </c:pt>
                <c:pt idx="1980">
                  <c:v>28.166666666666668</c:v>
                </c:pt>
                <c:pt idx="1981">
                  <c:v>28.166666666666668</c:v>
                </c:pt>
                <c:pt idx="1982">
                  <c:v>28.2</c:v>
                </c:pt>
                <c:pt idx="1983">
                  <c:v>28.2</c:v>
                </c:pt>
                <c:pt idx="1984">
                  <c:v>28.2</c:v>
                </c:pt>
                <c:pt idx="1985">
                  <c:v>28.2</c:v>
                </c:pt>
                <c:pt idx="1986">
                  <c:v>28.2</c:v>
                </c:pt>
                <c:pt idx="1987">
                  <c:v>28.2</c:v>
                </c:pt>
                <c:pt idx="1988">
                  <c:v>28.2</c:v>
                </c:pt>
                <c:pt idx="1989">
                  <c:v>28.233333333333334</c:v>
                </c:pt>
                <c:pt idx="1990">
                  <c:v>28.233333333333334</c:v>
                </c:pt>
                <c:pt idx="1991">
                  <c:v>28.233333333333334</c:v>
                </c:pt>
                <c:pt idx="1992">
                  <c:v>28.233333333333334</c:v>
                </c:pt>
                <c:pt idx="1993">
                  <c:v>28.233333333333334</c:v>
                </c:pt>
                <c:pt idx="1994">
                  <c:v>28.266666666666666</c:v>
                </c:pt>
                <c:pt idx="1995">
                  <c:v>28.3</c:v>
                </c:pt>
                <c:pt idx="1996">
                  <c:v>28.333333333333332</c:v>
                </c:pt>
                <c:pt idx="1997">
                  <c:v>28.333333333333332</c:v>
                </c:pt>
                <c:pt idx="1998">
                  <c:v>28.333333333333332</c:v>
                </c:pt>
                <c:pt idx="1999">
                  <c:v>28.333333333333332</c:v>
                </c:pt>
                <c:pt idx="2000">
                  <c:v>28.333333333333332</c:v>
                </c:pt>
                <c:pt idx="2001">
                  <c:v>28.333333333333332</c:v>
                </c:pt>
                <c:pt idx="2002">
                  <c:v>28.333333333333332</c:v>
                </c:pt>
                <c:pt idx="2003">
                  <c:v>28.333333333333332</c:v>
                </c:pt>
                <c:pt idx="2004">
                  <c:v>28.366666666666667</c:v>
                </c:pt>
                <c:pt idx="2005">
                  <c:v>28.366666666666667</c:v>
                </c:pt>
                <c:pt idx="2006">
                  <c:v>28.366666666666667</c:v>
                </c:pt>
                <c:pt idx="2007">
                  <c:v>28.366666666666667</c:v>
                </c:pt>
                <c:pt idx="2008">
                  <c:v>28.366666666666667</c:v>
                </c:pt>
                <c:pt idx="2009">
                  <c:v>28.366666666666667</c:v>
                </c:pt>
                <c:pt idx="2010">
                  <c:v>28.366666666666667</c:v>
                </c:pt>
                <c:pt idx="2011">
                  <c:v>28.366666666666667</c:v>
                </c:pt>
                <c:pt idx="2012">
                  <c:v>28.366666666666667</c:v>
                </c:pt>
                <c:pt idx="2013">
                  <c:v>28.366666666666667</c:v>
                </c:pt>
                <c:pt idx="2014">
                  <c:v>28.366666666666667</c:v>
                </c:pt>
                <c:pt idx="2015">
                  <c:v>28.4</c:v>
                </c:pt>
                <c:pt idx="2016">
                  <c:v>28.4</c:v>
                </c:pt>
                <c:pt idx="2017">
                  <c:v>28.4</c:v>
                </c:pt>
                <c:pt idx="2018">
                  <c:v>28.4</c:v>
                </c:pt>
                <c:pt idx="2019">
                  <c:v>28.4</c:v>
                </c:pt>
                <c:pt idx="2020">
                  <c:v>28.4</c:v>
                </c:pt>
                <c:pt idx="2021">
                  <c:v>28.433333333333334</c:v>
                </c:pt>
                <c:pt idx="2022">
                  <c:v>28.433333333333334</c:v>
                </c:pt>
                <c:pt idx="2023">
                  <c:v>28.433333333333334</c:v>
                </c:pt>
                <c:pt idx="2024">
                  <c:v>28.433333333333334</c:v>
                </c:pt>
                <c:pt idx="2025">
                  <c:v>28.466666666666665</c:v>
                </c:pt>
                <c:pt idx="2026">
                  <c:v>28.466666666666665</c:v>
                </c:pt>
                <c:pt idx="2027">
                  <c:v>28.466666666666665</c:v>
                </c:pt>
                <c:pt idx="2028">
                  <c:v>28.466666666666665</c:v>
                </c:pt>
                <c:pt idx="2029">
                  <c:v>28.466666666666665</c:v>
                </c:pt>
                <c:pt idx="2030">
                  <c:v>28.466666666666665</c:v>
                </c:pt>
                <c:pt idx="2031">
                  <c:v>28.566666666666666</c:v>
                </c:pt>
                <c:pt idx="2032">
                  <c:v>28.566666666666666</c:v>
                </c:pt>
                <c:pt idx="2033">
                  <c:v>28.566666666666666</c:v>
                </c:pt>
                <c:pt idx="2034">
                  <c:v>28.566666666666666</c:v>
                </c:pt>
                <c:pt idx="2035">
                  <c:v>28.566666666666666</c:v>
                </c:pt>
                <c:pt idx="2036">
                  <c:v>28.566666666666666</c:v>
                </c:pt>
                <c:pt idx="2037">
                  <c:v>28.566666666666666</c:v>
                </c:pt>
                <c:pt idx="2038">
                  <c:v>28.6</c:v>
                </c:pt>
                <c:pt idx="2039">
                  <c:v>28.6</c:v>
                </c:pt>
                <c:pt idx="2040">
                  <c:v>28.6</c:v>
                </c:pt>
                <c:pt idx="2041">
                  <c:v>28.6</c:v>
                </c:pt>
                <c:pt idx="2042">
                  <c:v>28.6</c:v>
                </c:pt>
                <c:pt idx="2043">
                  <c:v>28.6</c:v>
                </c:pt>
                <c:pt idx="2044">
                  <c:v>28.6</c:v>
                </c:pt>
                <c:pt idx="2045">
                  <c:v>28.633333333333333</c:v>
                </c:pt>
                <c:pt idx="2046">
                  <c:v>28.633333333333333</c:v>
                </c:pt>
                <c:pt idx="2047">
                  <c:v>28.633333333333333</c:v>
                </c:pt>
                <c:pt idx="2048">
                  <c:v>28.633333333333333</c:v>
                </c:pt>
                <c:pt idx="2049">
                  <c:v>28.633333333333333</c:v>
                </c:pt>
                <c:pt idx="2050">
                  <c:v>28.633333333333333</c:v>
                </c:pt>
                <c:pt idx="2051">
                  <c:v>28.633333333333333</c:v>
                </c:pt>
                <c:pt idx="2052">
                  <c:v>28.666666666666668</c:v>
                </c:pt>
                <c:pt idx="2053">
                  <c:v>28.666666666666668</c:v>
                </c:pt>
                <c:pt idx="2054">
                  <c:v>28.666666666666668</c:v>
                </c:pt>
                <c:pt idx="2055">
                  <c:v>28.666666666666668</c:v>
                </c:pt>
                <c:pt idx="2056">
                  <c:v>28.666666666666668</c:v>
                </c:pt>
                <c:pt idx="2057">
                  <c:v>28.666666666666668</c:v>
                </c:pt>
                <c:pt idx="2058">
                  <c:v>28.7</c:v>
                </c:pt>
                <c:pt idx="2059">
                  <c:v>28.7</c:v>
                </c:pt>
                <c:pt idx="2060">
                  <c:v>28.733333333333334</c:v>
                </c:pt>
                <c:pt idx="2061">
                  <c:v>28.766666666666666</c:v>
                </c:pt>
                <c:pt idx="2062">
                  <c:v>28.766666666666666</c:v>
                </c:pt>
                <c:pt idx="2063">
                  <c:v>28.8</c:v>
                </c:pt>
                <c:pt idx="2064">
                  <c:v>28.8</c:v>
                </c:pt>
                <c:pt idx="2065">
                  <c:v>28.8</c:v>
                </c:pt>
                <c:pt idx="2066">
                  <c:v>28.8</c:v>
                </c:pt>
                <c:pt idx="2067">
                  <c:v>28.8</c:v>
                </c:pt>
                <c:pt idx="2068">
                  <c:v>28.8</c:v>
                </c:pt>
                <c:pt idx="2069">
                  <c:v>28.8</c:v>
                </c:pt>
                <c:pt idx="2070">
                  <c:v>28.8</c:v>
                </c:pt>
                <c:pt idx="2071">
                  <c:v>28.8</c:v>
                </c:pt>
                <c:pt idx="2072">
                  <c:v>28.833333333333332</c:v>
                </c:pt>
                <c:pt idx="2073">
                  <c:v>28.833333333333332</c:v>
                </c:pt>
                <c:pt idx="2074">
                  <c:v>28.833333333333332</c:v>
                </c:pt>
                <c:pt idx="2075">
                  <c:v>28.833333333333332</c:v>
                </c:pt>
                <c:pt idx="2076">
                  <c:v>28.833333333333332</c:v>
                </c:pt>
                <c:pt idx="2077">
                  <c:v>28.833333333333332</c:v>
                </c:pt>
                <c:pt idx="2078">
                  <c:v>28.833333333333332</c:v>
                </c:pt>
                <c:pt idx="2079">
                  <c:v>28.833333333333332</c:v>
                </c:pt>
                <c:pt idx="2080">
                  <c:v>28.833333333333332</c:v>
                </c:pt>
                <c:pt idx="2081">
                  <c:v>28.833333333333332</c:v>
                </c:pt>
                <c:pt idx="2082">
                  <c:v>28.866666666666667</c:v>
                </c:pt>
                <c:pt idx="2083">
                  <c:v>28.866666666666667</c:v>
                </c:pt>
                <c:pt idx="2084">
                  <c:v>28.866666666666667</c:v>
                </c:pt>
                <c:pt idx="2085">
                  <c:v>28.866666666666667</c:v>
                </c:pt>
                <c:pt idx="2086">
                  <c:v>28.866666666666667</c:v>
                </c:pt>
                <c:pt idx="2087">
                  <c:v>28.866666666666667</c:v>
                </c:pt>
                <c:pt idx="2088">
                  <c:v>28.9</c:v>
                </c:pt>
                <c:pt idx="2089">
                  <c:v>28.9</c:v>
                </c:pt>
                <c:pt idx="2090">
                  <c:v>28.9</c:v>
                </c:pt>
                <c:pt idx="2091">
                  <c:v>28.9</c:v>
                </c:pt>
                <c:pt idx="2092">
                  <c:v>28.9</c:v>
                </c:pt>
                <c:pt idx="2093">
                  <c:v>28.9</c:v>
                </c:pt>
                <c:pt idx="2094">
                  <c:v>28.9</c:v>
                </c:pt>
                <c:pt idx="2095">
                  <c:v>28.9</c:v>
                </c:pt>
                <c:pt idx="2096">
                  <c:v>28.933333333333334</c:v>
                </c:pt>
                <c:pt idx="2097">
                  <c:v>28.933333333333334</c:v>
                </c:pt>
                <c:pt idx="2098">
                  <c:v>28.933333333333334</c:v>
                </c:pt>
                <c:pt idx="2099">
                  <c:v>28.933333333333334</c:v>
                </c:pt>
                <c:pt idx="2100">
                  <c:v>28.933333333333334</c:v>
                </c:pt>
                <c:pt idx="2101">
                  <c:v>28.933333333333334</c:v>
                </c:pt>
                <c:pt idx="2102">
                  <c:v>28.933333333333334</c:v>
                </c:pt>
                <c:pt idx="2103">
                  <c:v>28.933333333333334</c:v>
                </c:pt>
                <c:pt idx="2104">
                  <c:v>28.966666666666665</c:v>
                </c:pt>
                <c:pt idx="2105">
                  <c:v>29</c:v>
                </c:pt>
                <c:pt idx="2106">
                  <c:v>29</c:v>
                </c:pt>
                <c:pt idx="2107">
                  <c:v>29.033333333333335</c:v>
                </c:pt>
                <c:pt idx="2108">
                  <c:v>29.033333333333335</c:v>
                </c:pt>
                <c:pt idx="2109">
                  <c:v>29.033333333333335</c:v>
                </c:pt>
                <c:pt idx="2110">
                  <c:v>29.033333333333335</c:v>
                </c:pt>
                <c:pt idx="2111">
                  <c:v>29.033333333333335</c:v>
                </c:pt>
                <c:pt idx="2112">
                  <c:v>29.033333333333335</c:v>
                </c:pt>
                <c:pt idx="2113">
                  <c:v>29.066666666666666</c:v>
                </c:pt>
                <c:pt idx="2114">
                  <c:v>29.066666666666666</c:v>
                </c:pt>
                <c:pt idx="2115">
                  <c:v>29.066666666666666</c:v>
                </c:pt>
                <c:pt idx="2116">
                  <c:v>29.066666666666666</c:v>
                </c:pt>
                <c:pt idx="2117">
                  <c:v>29.066666666666666</c:v>
                </c:pt>
                <c:pt idx="2118">
                  <c:v>29.066666666666666</c:v>
                </c:pt>
                <c:pt idx="2119">
                  <c:v>29.066666666666666</c:v>
                </c:pt>
                <c:pt idx="2120">
                  <c:v>29.066666666666666</c:v>
                </c:pt>
                <c:pt idx="2121">
                  <c:v>29.1</c:v>
                </c:pt>
                <c:pt idx="2122">
                  <c:v>29.1</c:v>
                </c:pt>
                <c:pt idx="2123">
                  <c:v>29.1</c:v>
                </c:pt>
                <c:pt idx="2124">
                  <c:v>29.1</c:v>
                </c:pt>
                <c:pt idx="2125">
                  <c:v>29.133333333333333</c:v>
                </c:pt>
                <c:pt idx="2126">
                  <c:v>29.133333333333333</c:v>
                </c:pt>
                <c:pt idx="2127">
                  <c:v>29.133333333333333</c:v>
                </c:pt>
                <c:pt idx="2128">
                  <c:v>29.133333333333333</c:v>
                </c:pt>
                <c:pt idx="2129">
                  <c:v>29.133333333333333</c:v>
                </c:pt>
                <c:pt idx="2130">
                  <c:v>29.133333333333333</c:v>
                </c:pt>
                <c:pt idx="2131">
                  <c:v>29.166666666666668</c:v>
                </c:pt>
                <c:pt idx="2132">
                  <c:v>29.166666666666668</c:v>
                </c:pt>
                <c:pt idx="2133">
                  <c:v>29.166666666666668</c:v>
                </c:pt>
                <c:pt idx="2134">
                  <c:v>29.233333333333334</c:v>
                </c:pt>
                <c:pt idx="2135">
                  <c:v>29.233333333333334</c:v>
                </c:pt>
                <c:pt idx="2136">
                  <c:v>29.266666666666666</c:v>
                </c:pt>
                <c:pt idx="2137">
                  <c:v>29.266666666666666</c:v>
                </c:pt>
                <c:pt idx="2138">
                  <c:v>29.266666666666666</c:v>
                </c:pt>
                <c:pt idx="2139">
                  <c:v>29.3</c:v>
                </c:pt>
                <c:pt idx="2140">
                  <c:v>29.3</c:v>
                </c:pt>
                <c:pt idx="2141">
                  <c:v>29.3</c:v>
                </c:pt>
                <c:pt idx="2142">
                  <c:v>29.3</c:v>
                </c:pt>
                <c:pt idx="2143">
                  <c:v>29.3</c:v>
                </c:pt>
                <c:pt idx="2144">
                  <c:v>29.3</c:v>
                </c:pt>
                <c:pt idx="2145">
                  <c:v>29.3</c:v>
                </c:pt>
                <c:pt idx="2146">
                  <c:v>29.3</c:v>
                </c:pt>
                <c:pt idx="2147">
                  <c:v>29.333333333333332</c:v>
                </c:pt>
                <c:pt idx="2148">
                  <c:v>29.333333333333332</c:v>
                </c:pt>
                <c:pt idx="2149">
                  <c:v>29.333333333333332</c:v>
                </c:pt>
                <c:pt idx="2150">
                  <c:v>29.333333333333332</c:v>
                </c:pt>
                <c:pt idx="2151">
                  <c:v>29.333333333333332</c:v>
                </c:pt>
                <c:pt idx="2152">
                  <c:v>29.333333333333332</c:v>
                </c:pt>
                <c:pt idx="2153">
                  <c:v>29.333333333333332</c:v>
                </c:pt>
                <c:pt idx="2154">
                  <c:v>29.366666666666667</c:v>
                </c:pt>
                <c:pt idx="2155">
                  <c:v>29.366666666666667</c:v>
                </c:pt>
                <c:pt idx="2156">
                  <c:v>29.366666666666667</c:v>
                </c:pt>
                <c:pt idx="2157">
                  <c:v>29.366666666666667</c:v>
                </c:pt>
                <c:pt idx="2158">
                  <c:v>29.366666666666667</c:v>
                </c:pt>
                <c:pt idx="2159">
                  <c:v>29.4</c:v>
                </c:pt>
                <c:pt idx="2160">
                  <c:v>29.4</c:v>
                </c:pt>
                <c:pt idx="2161">
                  <c:v>29.4</c:v>
                </c:pt>
                <c:pt idx="2162">
                  <c:v>29.4</c:v>
                </c:pt>
                <c:pt idx="2163">
                  <c:v>29.4</c:v>
                </c:pt>
                <c:pt idx="2164">
                  <c:v>29.433333333333334</c:v>
                </c:pt>
                <c:pt idx="2165">
                  <c:v>29.433333333333334</c:v>
                </c:pt>
                <c:pt idx="2166">
                  <c:v>29.433333333333334</c:v>
                </c:pt>
                <c:pt idx="2167">
                  <c:v>29.5</c:v>
                </c:pt>
                <c:pt idx="2168">
                  <c:v>29.5</c:v>
                </c:pt>
                <c:pt idx="2169">
                  <c:v>29.5</c:v>
                </c:pt>
                <c:pt idx="2170">
                  <c:v>29.5</c:v>
                </c:pt>
                <c:pt idx="2171">
                  <c:v>29.5</c:v>
                </c:pt>
                <c:pt idx="2172">
                  <c:v>29.5</c:v>
                </c:pt>
                <c:pt idx="2173">
                  <c:v>29.5</c:v>
                </c:pt>
                <c:pt idx="2174">
                  <c:v>29.5</c:v>
                </c:pt>
                <c:pt idx="2175">
                  <c:v>29.5</c:v>
                </c:pt>
                <c:pt idx="2176">
                  <c:v>29.5</c:v>
                </c:pt>
                <c:pt idx="2177">
                  <c:v>29.533333333333335</c:v>
                </c:pt>
                <c:pt idx="2178">
                  <c:v>29.533333333333335</c:v>
                </c:pt>
                <c:pt idx="2179">
                  <c:v>29.533333333333335</c:v>
                </c:pt>
                <c:pt idx="2180">
                  <c:v>29.533333333333335</c:v>
                </c:pt>
                <c:pt idx="2181">
                  <c:v>29.533333333333335</c:v>
                </c:pt>
                <c:pt idx="2182">
                  <c:v>29.533333333333335</c:v>
                </c:pt>
                <c:pt idx="2183">
                  <c:v>29.533333333333335</c:v>
                </c:pt>
                <c:pt idx="2184">
                  <c:v>29.533333333333335</c:v>
                </c:pt>
                <c:pt idx="2185">
                  <c:v>29.533333333333335</c:v>
                </c:pt>
                <c:pt idx="2186">
                  <c:v>29.533333333333335</c:v>
                </c:pt>
                <c:pt idx="2187">
                  <c:v>29.566666666666666</c:v>
                </c:pt>
                <c:pt idx="2188">
                  <c:v>29.566666666666666</c:v>
                </c:pt>
                <c:pt idx="2189">
                  <c:v>29.566666666666666</c:v>
                </c:pt>
                <c:pt idx="2190">
                  <c:v>29.566666666666666</c:v>
                </c:pt>
                <c:pt idx="2191">
                  <c:v>29.566666666666666</c:v>
                </c:pt>
                <c:pt idx="2192">
                  <c:v>29.6</c:v>
                </c:pt>
                <c:pt idx="2193">
                  <c:v>29.6</c:v>
                </c:pt>
                <c:pt idx="2194">
                  <c:v>29.6</c:v>
                </c:pt>
                <c:pt idx="2195">
                  <c:v>29.6</c:v>
                </c:pt>
                <c:pt idx="2196">
                  <c:v>29.6</c:v>
                </c:pt>
                <c:pt idx="2197">
                  <c:v>29.6</c:v>
                </c:pt>
                <c:pt idx="2198">
                  <c:v>29.6</c:v>
                </c:pt>
                <c:pt idx="2199">
                  <c:v>29.633333333333333</c:v>
                </c:pt>
                <c:pt idx="2200">
                  <c:v>29.633333333333333</c:v>
                </c:pt>
                <c:pt idx="2201">
                  <c:v>29.633333333333333</c:v>
                </c:pt>
                <c:pt idx="2202">
                  <c:v>29.633333333333333</c:v>
                </c:pt>
                <c:pt idx="2203">
                  <c:v>29.633333333333333</c:v>
                </c:pt>
                <c:pt idx="2204">
                  <c:v>29.633333333333333</c:v>
                </c:pt>
                <c:pt idx="2205">
                  <c:v>29.666666666666668</c:v>
                </c:pt>
                <c:pt idx="2206">
                  <c:v>29.7</c:v>
                </c:pt>
                <c:pt idx="2207">
                  <c:v>29.7</c:v>
                </c:pt>
                <c:pt idx="2208">
                  <c:v>29.7</c:v>
                </c:pt>
                <c:pt idx="2209">
                  <c:v>29.7</c:v>
                </c:pt>
                <c:pt idx="2210">
                  <c:v>29.7</c:v>
                </c:pt>
                <c:pt idx="2211">
                  <c:v>29.7</c:v>
                </c:pt>
                <c:pt idx="2212">
                  <c:v>29.733333333333334</c:v>
                </c:pt>
                <c:pt idx="2213">
                  <c:v>29.733333333333334</c:v>
                </c:pt>
                <c:pt idx="2214">
                  <c:v>29.733333333333334</c:v>
                </c:pt>
                <c:pt idx="2215">
                  <c:v>29.733333333333334</c:v>
                </c:pt>
                <c:pt idx="2216">
                  <c:v>29.733333333333334</c:v>
                </c:pt>
                <c:pt idx="2217">
                  <c:v>29.733333333333334</c:v>
                </c:pt>
                <c:pt idx="2218">
                  <c:v>29.733333333333334</c:v>
                </c:pt>
                <c:pt idx="2219">
                  <c:v>29.733333333333334</c:v>
                </c:pt>
                <c:pt idx="2220">
                  <c:v>29.766666666666666</c:v>
                </c:pt>
                <c:pt idx="2221">
                  <c:v>29.766666666666666</c:v>
                </c:pt>
                <c:pt idx="2222">
                  <c:v>29.766666666666666</c:v>
                </c:pt>
                <c:pt idx="2223">
                  <c:v>29.766666666666666</c:v>
                </c:pt>
                <c:pt idx="2224">
                  <c:v>29.766666666666666</c:v>
                </c:pt>
                <c:pt idx="2225">
                  <c:v>29.766666666666666</c:v>
                </c:pt>
                <c:pt idx="2226">
                  <c:v>29.766666666666666</c:v>
                </c:pt>
                <c:pt idx="2227">
                  <c:v>29.766666666666666</c:v>
                </c:pt>
                <c:pt idx="2228">
                  <c:v>29.8</c:v>
                </c:pt>
                <c:pt idx="2229">
                  <c:v>29.8</c:v>
                </c:pt>
                <c:pt idx="2230">
                  <c:v>29.8</c:v>
                </c:pt>
                <c:pt idx="2231">
                  <c:v>29.8</c:v>
                </c:pt>
                <c:pt idx="2232">
                  <c:v>29.8</c:v>
                </c:pt>
                <c:pt idx="2233">
                  <c:v>29.8</c:v>
                </c:pt>
                <c:pt idx="2234">
                  <c:v>29.8</c:v>
                </c:pt>
                <c:pt idx="2235">
                  <c:v>29.8</c:v>
                </c:pt>
                <c:pt idx="2236">
                  <c:v>29.833333333333332</c:v>
                </c:pt>
                <c:pt idx="2237">
                  <c:v>29.833333333333332</c:v>
                </c:pt>
                <c:pt idx="2238">
                  <c:v>29.833333333333332</c:v>
                </c:pt>
                <c:pt idx="2239">
                  <c:v>29.833333333333332</c:v>
                </c:pt>
                <c:pt idx="2240">
                  <c:v>29.833333333333332</c:v>
                </c:pt>
                <c:pt idx="2241">
                  <c:v>29.866666666666667</c:v>
                </c:pt>
                <c:pt idx="2242">
                  <c:v>29.866666666666667</c:v>
                </c:pt>
                <c:pt idx="2243">
                  <c:v>29.866666666666667</c:v>
                </c:pt>
                <c:pt idx="2244">
                  <c:v>29.866666666666667</c:v>
                </c:pt>
                <c:pt idx="2245">
                  <c:v>29.866666666666667</c:v>
                </c:pt>
                <c:pt idx="2246">
                  <c:v>29.866666666666667</c:v>
                </c:pt>
                <c:pt idx="2247">
                  <c:v>29.966666666666665</c:v>
                </c:pt>
                <c:pt idx="2248">
                  <c:v>29.966666666666665</c:v>
                </c:pt>
                <c:pt idx="2249">
                  <c:v>29.966666666666665</c:v>
                </c:pt>
                <c:pt idx="2250">
                  <c:v>29.966666666666665</c:v>
                </c:pt>
                <c:pt idx="2251">
                  <c:v>29.966666666666665</c:v>
                </c:pt>
                <c:pt idx="2252">
                  <c:v>29.966666666666665</c:v>
                </c:pt>
                <c:pt idx="2253">
                  <c:v>29.966666666666665</c:v>
                </c:pt>
                <c:pt idx="2254">
                  <c:v>29.966666666666665</c:v>
                </c:pt>
                <c:pt idx="2255">
                  <c:v>30</c:v>
                </c:pt>
                <c:pt idx="2256">
                  <c:v>30</c:v>
                </c:pt>
                <c:pt idx="2257">
                  <c:v>30</c:v>
                </c:pt>
                <c:pt idx="2258">
                  <c:v>30</c:v>
                </c:pt>
                <c:pt idx="2259">
                  <c:v>30</c:v>
                </c:pt>
                <c:pt idx="2260">
                  <c:v>30</c:v>
                </c:pt>
                <c:pt idx="2261">
                  <c:v>30.033333333333335</c:v>
                </c:pt>
                <c:pt idx="2262">
                  <c:v>30.033333333333335</c:v>
                </c:pt>
                <c:pt idx="2263">
                  <c:v>30.033333333333335</c:v>
                </c:pt>
                <c:pt idx="2264">
                  <c:v>30.033333333333335</c:v>
                </c:pt>
                <c:pt idx="2265">
                  <c:v>30.033333333333335</c:v>
                </c:pt>
                <c:pt idx="2266">
                  <c:v>30.033333333333335</c:v>
                </c:pt>
                <c:pt idx="2267">
                  <c:v>30.033333333333335</c:v>
                </c:pt>
                <c:pt idx="2268">
                  <c:v>30.033333333333335</c:v>
                </c:pt>
                <c:pt idx="2269">
                  <c:v>30.066666666666666</c:v>
                </c:pt>
                <c:pt idx="2270">
                  <c:v>30.066666666666666</c:v>
                </c:pt>
                <c:pt idx="2271">
                  <c:v>30.066666666666666</c:v>
                </c:pt>
                <c:pt idx="2272">
                  <c:v>30.066666666666666</c:v>
                </c:pt>
                <c:pt idx="2273">
                  <c:v>30.066666666666666</c:v>
                </c:pt>
                <c:pt idx="2274">
                  <c:v>30.066666666666666</c:v>
                </c:pt>
                <c:pt idx="2275">
                  <c:v>30.066666666666666</c:v>
                </c:pt>
                <c:pt idx="2276">
                  <c:v>30.066666666666666</c:v>
                </c:pt>
                <c:pt idx="2277">
                  <c:v>30.1</c:v>
                </c:pt>
                <c:pt idx="2278">
                  <c:v>30.1</c:v>
                </c:pt>
                <c:pt idx="2279">
                  <c:v>30.1</c:v>
                </c:pt>
                <c:pt idx="2280">
                  <c:v>30.1</c:v>
                </c:pt>
                <c:pt idx="2281">
                  <c:v>30.1</c:v>
                </c:pt>
                <c:pt idx="2282">
                  <c:v>30.1</c:v>
                </c:pt>
                <c:pt idx="2283">
                  <c:v>30.133333333333333</c:v>
                </c:pt>
                <c:pt idx="2284">
                  <c:v>30.133333333333333</c:v>
                </c:pt>
                <c:pt idx="2285">
                  <c:v>30.166666666666668</c:v>
                </c:pt>
                <c:pt idx="2286">
                  <c:v>30.2</c:v>
                </c:pt>
                <c:pt idx="2287">
                  <c:v>30.2</c:v>
                </c:pt>
                <c:pt idx="2288">
                  <c:v>30.2</c:v>
                </c:pt>
                <c:pt idx="2289">
                  <c:v>30.2</c:v>
                </c:pt>
                <c:pt idx="2290">
                  <c:v>30.2</c:v>
                </c:pt>
                <c:pt idx="2291">
                  <c:v>30.2</c:v>
                </c:pt>
                <c:pt idx="2292">
                  <c:v>30.233333333333334</c:v>
                </c:pt>
                <c:pt idx="2293">
                  <c:v>30.233333333333334</c:v>
                </c:pt>
                <c:pt idx="2294">
                  <c:v>30.233333333333334</c:v>
                </c:pt>
                <c:pt idx="2295">
                  <c:v>30.233333333333334</c:v>
                </c:pt>
                <c:pt idx="2296">
                  <c:v>30.233333333333334</c:v>
                </c:pt>
                <c:pt idx="2297">
                  <c:v>30.233333333333334</c:v>
                </c:pt>
                <c:pt idx="2298">
                  <c:v>30.233333333333334</c:v>
                </c:pt>
                <c:pt idx="2299">
                  <c:v>30.233333333333334</c:v>
                </c:pt>
                <c:pt idx="2300">
                  <c:v>30.233333333333334</c:v>
                </c:pt>
                <c:pt idx="2301">
                  <c:v>30.233333333333334</c:v>
                </c:pt>
                <c:pt idx="2302">
                  <c:v>30.266666666666666</c:v>
                </c:pt>
                <c:pt idx="2303">
                  <c:v>30.266666666666666</c:v>
                </c:pt>
                <c:pt idx="2304">
                  <c:v>30.266666666666666</c:v>
                </c:pt>
                <c:pt idx="2305">
                  <c:v>30.266666666666666</c:v>
                </c:pt>
                <c:pt idx="2306">
                  <c:v>30.266666666666666</c:v>
                </c:pt>
                <c:pt idx="2307">
                  <c:v>30.266666666666666</c:v>
                </c:pt>
                <c:pt idx="2308">
                  <c:v>30.3</c:v>
                </c:pt>
                <c:pt idx="2309">
                  <c:v>30.3</c:v>
                </c:pt>
                <c:pt idx="2310">
                  <c:v>30.3</c:v>
                </c:pt>
                <c:pt idx="2311">
                  <c:v>30.3</c:v>
                </c:pt>
                <c:pt idx="2312">
                  <c:v>30.3</c:v>
                </c:pt>
                <c:pt idx="2313">
                  <c:v>30.3</c:v>
                </c:pt>
                <c:pt idx="2314">
                  <c:v>30.3</c:v>
                </c:pt>
                <c:pt idx="2315">
                  <c:v>30.3</c:v>
                </c:pt>
                <c:pt idx="2316">
                  <c:v>30.3</c:v>
                </c:pt>
                <c:pt idx="2317">
                  <c:v>30.333333333333332</c:v>
                </c:pt>
                <c:pt idx="2318">
                  <c:v>30.333333333333332</c:v>
                </c:pt>
                <c:pt idx="2319">
                  <c:v>30.333333333333332</c:v>
                </c:pt>
                <c:pt idx="2320">
                  <c:v>30.333333333333332</c:v>
                </c:pt>
                <c:pt idx="2321">
                  <c:v>30.333333333333332</c:v>
                </c:pt>
                <c:pt idx="2322">
                  <c:v>30.333333333333332</c:v>
                </c:pt>
                <c:pt idx="2323">
                  <c:v>30.333333333333332</c:v>
                </c:pt>
                <c:pt idx="2324">
                  <c:v>30.333333333333332</c:v>
                </c:pt>
                <c:pt idx="2325">
                  <c:v>30.366666666666667</c:v>
                </c:pt>
                <c:pt idx="2326">
                  <c:v>30.366666666666667</c:v>
                </c:pt>
                <c:pt idx="2327">
                  <c:v>30.4</c:v>
                </c:pt>
                <c:pt idx="2328">
                  <c:v>30.4</c:v>
                </c:pt>
                <c:pt idx="2329">
                  <c:v>30.433333333333334</c:v>
                </c:pt>
                <c:pt idx="2330">
                  <c:v>30.433333333333334</c:v>
                </c:pt>
                <c:pt idx="2331">
                  <c:v>30.433333333333334</c:v>
                </c:pt>
                <c:pt idx="2332">
                  <c:v>30.433333333333334</c:v>
                </c:pt>
                <c:pt idx="2333">
                  <c:v>30.433333333333334</c:v>
                </c:pt>
                <c:pt idx="2334">
                  <c:v>30.433333333333334</c:v>
                </c:pt>
                <c:pt idx="2335">
                  <c:v>30.433333333333334</c:v>
                </c:pt>
                <c:pt idx="2336">
                  <c:v>30.433333333333334</c:v>
                </c:pt>
                <c:pt idx="2337">
                  <c:v>30.433333333333334</c:v>
                </c:pt>
                <c:pt idx="2338">
                  <c:v>30.433333333333334</c:v>
                </c:pt>
                <c:pt idx="2339">
                  <c:v>30.433333333333334</c:v>
                </c:pt>
                <c:pt idx="2340">
                  <c:v>30.433333333333334</c:v>
                </c:pt>
                <c:pt idx="2341">
                  <c:v>30.433333333333334</c:v>
                </c:pt>
                <c:pt idx="2342">
                  <c:v>30.433333333333334</c:v>
                </c:pt>
                <c:pt idx="2343">
                  <c:v>30.466666666666665</c:v>
                </c:pt>
                <c:pt idx="2344">
                  <c:v>30.466666666666665</c:v>
                </c:pt>
                <c:pt idx="2345">
                  <c:v>30.466666666666665</c:v>
                </c:pt>
                <c:pt idx="2346">
                  <c:v>30.466666666666665</c:v>
                </c:pt>
                <c:pt idx="2347">
                  <c:v>30.466666666666665</c:v>
                </c:pt>
                <c:pt idx="2348">
                  <c:v>30.466666666666665</c:v>
                </c:pt>
                <c:pt idx="2349">
                  <c:v>30.5</c:v>
                </c:pt>
                <c:pt idx="2350">
                  <c:v>30.5</c:v>
                </c:pt>
                <c:pt idx="2351">
                  <c:v>30.5</c:v>
                </c:pt>
                <c:pt idx="2352">
                  <c:v>30.5</c:v>
                </c:pt>
                <c:pt idx="2353">
                  <c:v>30.5</c:v>
                </c:pt>
                <c:pt idx="2354">
                  <c:v>30.5</c:v>
                </c:pt>
                <c:pt idx="2355">
                  <c:v>30.5</c:v>
                </c:pt>
                <c:pt idx="2356">
                  <c:v>30.5</c:v>
                </c:pt>
                <c:pt idx="2357">
                  <c:v>30.533333333333335</c:v>
                </c:pt>
                <c:pt idx="2358">
                  <c:v>30.533333333333335</c:v>
                </c:pt>
                <c:pt idx="2359">
                  <c:v>30.533333333333335</c:v>
                </c:pt>
                <c:pt idx="2360">
                  <c:v>30.533333333333335</c:v>
                </c:pt>
                <c:pt idx="2361">
                  <c:v>30.533333333333335</c:v>
                </c:pt>
                <c:pt idx="2362">
                  <c:v>30.533333333333335</c:v>
                </c:pt>
                <c:pt idx="2363">
                  <c:v>30.533333333333335</c:v>
                </c:pt>
                <c:pt idx="2364">
                  <c:v>30.533333333333335</c:v>
                </c:pt>
                <c:pt idx="2365">
                  <c:v>30.566666666666666</c:v>
                </c:pt>
                <c:pt idx="2366">
                  <c:v>30.566666666666666</c:v>
                </c:pt>
                <c:pt idx="2367">
                  <c:v>30.566666666666666</c:v>
                </c:pt>
                <c:pt idx="2368">
                  <c:v>30.566666666666666</c:v>
                </c:pt>
                <c:pt idx="2369">
                  <c:v>30.566666666666666</c:v>
                </c:pt>
                <c:pt idx="2370">
                  <c:v>30.566666666666666</c:v>
                </c:pt>
                <c:pt idx="2371">
                  <c:v>30.566666666666666</c:v>
                </c:pt>
                <c:pt idx="2372">
                  <c:v>30.6</c:v>
                </c:pt>
                <c:pt idx="2373">
                  <c:v>30.666666666666668</c:v>
                </c:pt>
                <c:pt idx="2374">
                  <c:v>30.666666666666668</c:v>
                </c:pt>
                <c:pt idx="2375">
                  <c:v>30.666666666666668</c:v>
                </c:pt>
                <c:pt idx="2376">
                  <c:v>30.666666666666668</c:v>
                </c:pt>
                <c:pt idx="2377">
                  <c:v>30.666666666666668</c:v>
                </c:pt>
                <c:pt idx="2378">
                  <c:v>30.666666666666668</c:v>
                </c:pt>
                <c:pt idx="2379">
                  <c:v>30.666666666666668</c:v>
                </c:pt>
                <c:pt idx="2380">
                  <c:v>30.666666666666668</c:v>
                </c:pt>
                <c:pt idx="2381">
                  <c:v>30.666666666666668</c:v>
                </c:pt>
                <c:pt idx="2382">
                  <c:v>30.666666666666668</c:v>
                </c:pt>
                <c:pt idx="2383">
                  <c:v>30.7</c:v>
                </c:pt>
                <c:pt idx="2384">
                  <c:v>30.7</c:v>
                </c:pt>
                <c:pt idx="2385">
                  <c:v>30.7</c:v>
                </c:pt>
                <c:pt idx="2386">
                  <c:v>30.7</c:v>
                </c:pt>
                <c:pt idx="2387">
                  <c:v>30.7</c:v>
                </c:pt>
                <c:pt idx="2388">
                  <c:v>30.7</c:v>
                </c:pt>
                <c:pt idx="2389">
                  <c:v>30.7</c:v>
                </c:pt>
                <c:pt idx="2390">
                  <c:v>30.7</c:v>
                </c:pt>
                <c:pt idx="2391">
                  <c:v>30.7</c:v>
                </c:pt>
                <c:pt idx="2392">
                  <c:v>30.733333333333334</c:v>
                </c:pt>
                <c:pt idx="2393">
                  <c:v>30.733333333333334</c:v>
                </c:pt>
                <c:pt idx="2394">
                  <c:v>30.733333333333334</c:v>
                </c:pt>
                <c:pt idx="2395">
                  <c:v>30.766666666666666</c:v>
                </c:pt>
                <c:pt idx="2396">
                  <c:v>30.766666666666666</c:v>
                </c:pt>
                <c:pt idx="2397">
                  <c:v>30.766666666666666</c:v>
                </c:pt>
                <c:pt idx="2398">
                  <c:v>30.766666666666666</c:v>
                </c:pt>
                <c:pt idx="2399">
                  <c:v>30.766666666666666</c:v>
                </c:pt>
                <c:pt idx="2400">
                  <c:v>30.766666666666666</c:v>
                </c:pt>
                <c:pt idx="2401">
                  <c:v>30.766666666666666</c:v>
                </c:pt>
                <c:pt idx="2402">
                  <c:v>30.766666666666666</c:v>
                </c:pt>
                <c:pt idx="2403">
                  <c:v>30.8</c:v>
                </c:pt>
                <c:pt idx="2404">
                  <c:v>30.8</c:v>
                </c:pt>
                <c:pt idx="2405">
                  <c:v>30.8</c:v>
                </c:pt>
                <c:pt idx="2406">
                  <c:v>30.8</c:v>
                </c:pt>
                <c:pt idx="2407">
                  <c:v>30.8</c:v>
                </c:pt>
                <c:pt idx="2408">
                  <c:v>30.833333333333332</c:v>
                </c:pt>
                <c:pt idx="2409">
                  <c:v>30.866666666666667</c:v>
                </c:pt>
                <c:pt idx="2410">
                  <c:v>30.9</c:v>
                </c:pt>
                <c:pt idx="2411">
                  <c:v>30.9</c:v>
                </c:pt>
                <c:pt idx="2412">
                  <c:v>30.9</c:v>
                </c:pt>
                <c:pt idx="2413">
                  <c:v>30.9</c:v>
                </c:pt>
                <c:pt idx="2414">
                  <c:v>30.9</c:v>
                </c:pt>
                <c:pt idx="2415">
                  <c:v>30.9</c:v>
                </c:pt>
                <c:pt idx="2416">
                  <c:v>30.9</c:v>
                </c:pt>
                <c:pt idx="2417">
                  <c:v>30.9</c:v>
                </c:pt>
                <c:pt idx="2418">
                  <c:v>30.9</c:v>
                </c:pt>
                <c:pt idx="2419">
                  <c:v>30.9</c:v>
                </c:pt>
                <c:pt idx="2420">
                  <c:v>30.933333333333334</c:v>
                </c:pt>
                <c:pt idx="2421">
                  <c:v>30.933333333333334</c:v>
                </c:pt>
                <c:pt idx="2422">
                  <c:v>30.933333333333334</c:v>
                </c:pt>
                <c:pt idx="2423">
                  <c:v>30.933333333333334</c:v>
                </c:pt>
                <c:pt idx="2424">
                  <c:v>30.933333333333334</c:v>
                </c:pt>
                <c:pt idx="2425">
                  <c:v>30.933333333333334</c:v>
                </c:pt>
                <c:pt idx="2426">
                  <c:v>30.933333333333334</c:v>
                </c:pt>
                <c:pt idx="2427">
                  <c:v>30.966666666666665</c:v>
                </c:pt>
                <c:pt idx="2428">
                  <c:v>30.966666666666665</c:v>
                </c:pt>
                <c:pt idx="2429">
                  <c:v>30.966666666666665</c:v>
                </c:pt>
                <c:pt idx="2430">
                  <c:v>30.966666666666665</c:v>
                </c:pt>
                <c:pt idx="2431">
                  <c:v>30.966666666666665</c:v>
                </c:pt>
                <c:pt idx="2432">
                  <c:v>30.966666666666665</c:v>
                </c:pt>
                <c:pt idx="2433">
                  <c:v>30.966666666666665</c:v>
                </c:pt>
                <c:pt idx="2434">
                  <c:v>31</c:v>
                </c:pt>
                <c:pt idx="2435">
                  <c:v>31</c:v>
                </c:pt>
                <c:pt idx="2436">
                  <c:v>31</c:v>
                </c:pt>
                <c:pt idx="2437">
                  <c:v>31</c:v>
                </c:pt>
                <c:pt idx="2438">
                  <c:v>31</c:v>
                </c:pt>
                <c:pt idx="2439">
                  <c:v>31</c:v>
                </c:pt>
                <c:pt idx="2440">
                  <c:v>31</c:v>
                </c:pt>
                <c:pt idx="2441">
                  <c:v>31</c:v>
                </c:pt>
                <c:pt idx="2442">
                  <c:v>31.033333333333335</c:v>
                </c:pt>
                <c:pt idx="2443">
                  <c:v>31.033333333333335</c:v>
                </c:pt>
                <c:pt idx="2444">
                  <c:v>31.033333333333335</c:v>
                </c:pt>
                <c:pt idx="2445">
                  <c:v>31.033333333333335</c:v>
                </c:pt>
                <c:pt idx="2446">
                  <c:v>31.033333333333335</c:v>
                </c:pt>
                <c:pt idx="2447">
                  <c:v>31.033333333333335</c:v>
                </c:pt>
                <c:pt idx="2448">
                  <c:v>31.033333333333335</c:v>
                </c:pt>
                <c:pt idx="2449">
                  <c:v>31.033333333333335</c:v>
                </c:pt>
                <c:pt idx="2450">
                  <c:v>31.033333333333335</c:v>
                </c:pt>
                <c:pt idx="2451">
                  <c:v>31.033333333333335</c:v>
                </c:pt>
                <c:pt idx="2452">
                  <c:v>31.066666666666666</c:v>
                </c:pt>
                <c:pt idx="2453">
                  <c:v>31.1</c:v>
                </c:pt>
                <c:pt idx="2454">
                  <c:v>31.1</c:v>
                </c:pt>
                <c:pt idx="2455">
                  <c:v>31.133333333333333</c:v>
                </c:pt>
                <c:pt idx="2456">
                  <c:v>31.133333333333333</c:v>
                </c:pt>
                <c:pt idx="2457">
                  <c:v>31.133333333333333</c:v>
                </c:pt>
                <c:pt idx="2458">
                  <c:v>31.133333333333333</c:v>
                </c:pt>
                <c:pt idx="2459">
                  <c:v>31.133333333333333</c:v>
                </c:pt>
                <c:pt idx="2460">
                  <c:v>31.133333333333333</c:v>
                </c:pt>
                <c:pt idx="2461">
                  <c:v>31.133333333333333</c:v>
                </c:pt>
                <c:pt idx="2462">
                  <c:v>31.133333333333333</c:v>
                </c:pt>
                <c:pt idx="2463">
                  <c:v>31.166666666666668</c:v>
                </c:pt>
                <c:pt idx="2464">
                  <c:v>31.166666666666668</c:v>
                </c:pt>
                <c:pt idx="2465">
                  <c:v>31.166666666666668</c:v>
                </c:pt>
                <c:pt idx="2466">
                  <c:v>31.166666666666668</c:v>
                </c:pt>
                <c:pt idx="2467">
                  <c:v>31.166666666666668</c:v>
                </c:pt>
                <c:pt idx="2468">
                  <c:v>31.166666666666668</c:v>
                </c:pt>
                <c:pt idx="2469">
                  <c:v>31.166666666666668</c:v>
                </c:pt>
                <c:pt idx="2470">
                  <c:v>31.166666666666668</c:v>
                </c:pt>
                <c:pt idx="2471">
                  <c:v>31.166666666666668</c:v>
                </c:pt>
                <c:pt idx="2472">
                  <c:v>31.2</c:v>
                </c:pt>
                <c:pt idx="2473">
                  <c:v>31.2</c:v>
                </c:pt>
                <c:pt idx="2474">
                  <c:v>31.2</c:v>
                </c:pt>
                <c:pt idx="2475">
                  <c:v>31.2</c:v>
                </c:pt>
                <c:pt idx="2476">
                  <c:v>31.2</c:v>
                </c:pt>
                <c:pt idx="2477">
                  <c:v>31.2</c:v>
                </c:pt>
                <c:pt idx="2478">
                  <c:v>31.2</c:v>
                </c:pt>
                <c:pt idx="2479">
                  <c:v>31.2</c:v>
                </c:pt>
                <c:pt idx="2480">
                  <c:v>31.2</c:v>
                </c:pt>
                <c:pt idx="2481">
                  <c:v>31.2</c:v>
                </c:pt>
                <c:pt idx="2482">
                  <c:v>31.233333333333334</c:v>
                </c:pt>
                <c:pt idx="2483">
                  <c:v>31.233333333333334</c:v>
                </c:pt>
                <c:pt idx="2484">
                  <c:v>31.233333333333334</c:v>
                </c:pt>
                <c:pt idx="2485">
                  <c:v>31.233333333333334</c:v>
                </c:pt>
                <c:pt idx="2486">
                  <c:v>31.233333333333334</c:v>
                </c:pt>
                <c:pt idx="2487">
                  <c:v>31.233333333333334</c:v>
                </c:pt>
                <c:pt idx="2488">
                  <c:v>31.233333333333334</c:v>
                </c:pt>
                <c:pt idx="2489">
                  <c:v>31.233333333333334</c:v>
                </c:pt>
                <c:pt idx="2490">
                  <c:v>31.266666666666666</c:v>
                </c:pt>
                <c:pt idx="2491">
                  <c:v>31.266666666666666</c:v>
                </c:pt>
                <c:pt idx="2492">
                  <c:v>31.266666666666666</c:v>
                </c:pt>
                <c:pt idx="2493">
                  <c:v>31.266666666666666</c:v>
                </c:pt>
                <c:pt idx="2494">
                  <c:v>31.266666666666666</c:v>
                </c:pt>
                <c:pt idx="2495">
                  <c:v>31.266666666666666</c:v>
                </c:pt>
                <c:pt idx="2496">
                  <c:v>31.266666666666666</c:v>
                </c:pt>
                <c:pt idx="2497">
                  <c:v>31.333333333333332</c:v>
                </c:pt>
                <c:pt idx="2498">
                  <c:v>31.366666666666667</c:v>
                </c:pt>
                <c:pt idx="2499">
                  <c:v>31.366666666666667</c:v>
                </c:pt>
                <c:pt idx="2500">
                  <c:v>31.366666666666667</c:v>
                </c:pt>
                <c:pt idx="2501">
                  <c:v>31.366666666666667</c:v>
                </c:pt>
                <c:pt idx="2502">
                  <c:v>31.366666666666667</c:v>
                </c:pt>
                <c:pt idx="2503">
                  <c:v>31.4</c:v>
                </c:pt>
                <c:pt idx="2504">
                  <c:v>31.4</c:v>
                </c:pt>
                <c:pt idx="2505">
                  <c:v>31.4</c:v>
                </c:pt>
                <c:pt idx="2506">
                  <c:v>31.4</c:v>
                </c:pt>
                <c:pt idx="2507">
                  <c:v>31.4</c:v>
                </c:pt>
                <c:pt idx="2508">
                  <c:v>31.4</c:v>
                </c:pt>
                <c:pt idx="2509">
                  <c:v>31.4</c:v>
                </c:pt>
                <c:pt idx="2510">
                  <c:v>31.4</c:v>
                </c:pt>
                <c:pt idx="2511">
                  <c:v>31.4</c:v>
                </c:pt>
                <c:pt idx="2512">
                  <c:v>31.4</c:v>
                </c:pt>
                <c:pt idx="2513">
                  <c:v>31.4</c:v>
                </c:pt>
                <c:pt idx="2514">
                  <c:v>31.4</c:v>
                </c:pt>
                <c:pt idx="2515">
                  <c:v>31.4</c:v>
                </c:pt>
                <c:pt idx="2516">
                  <c:v>31.433333333333334</c:v>
                </c:pt>
                <c:pt idx="2517">
                  <c:v>31.433333333333334</c:v>
                </c:pt>
                <c:pt idx="2518">
                  <c:v>31.433333333333334</c:v>
                </c:pt>
                <c:pt idx="2519">
                  <c:v>31.433333333333334</c:v>
                </c:pt>
                <c:pt idx="2520">
                  <c:v>31.433333333333334</c:v>
                </c:pt>
                <c:pt idx="2521">
                  <c:v>31.433333333333334</c:v>
                </c:pt>
                <c:pt idx="2522">
                  <c:v>31.433333333333334</c:v>
                </c:pt>
                <c:pt idx="2523">
                  <c:v>31.433333333333334</c:v>
                </c:pt>
                <c:pt idx="2524">
                  <c:v>31.466666666666665</c:v>
                </c:pt>
                <c:pt idx="2525">
                  <c:v>31.466666666666665</c:v>
                </c:pt>
                <c:pt idx="2526">
                  <c:v>31.466666666666665</c:v>
                </c:pt>
                <c:pt idx="2527">
                  <c:v>31.466666666666665</c:v>
                </c:pt>
                <c:pt idx="2528">
                  <c:v>31.466666666666665</c:v>
                </c:pt>
                <c:pt idx="2529">
                  <c:v>31.5</c:v>
                </c:pt>
                <c:pt idx="2530">
                  <c:v>31.5</c:v>
                </c:pt>
                <c:pt idx="2531">
                  <c:v>31.5</c:v>
                </c:pt>
                <c:pt idx="2532">
                  <c:v>31.5</c:v>
                </c:pt>
                <c:pt idx="2533">
                  <c:v>31.5</c:v>
                </c:pt>
                <c:pt idx="2534">
                  <c:v>31.5</c:v>
                </c:pt>
                <c:pt idx="2535">
                  <c:v>31.5</c:v>
                </c:pt>
                <c:pt idx="2536">
                  <c:v>31.5</c:v>
                </c:pt>
                <c:pt idx="2537">
                  <c:v>31.533333333333335</c:v>
                </c:pt>
                <c:pt idx="2538">
                  <c:v>31.566666666666666</c:v>
                </c:pt>
                <c:pt idx="2539">
                  <c:v>31.566666666666666</c:v>
                </c:pt>
                <c:pt idx="2540">
                  <c:v>31.6</c:v>
                </c:pt>
                <c:pt idx="2541">
                  <c:v>31.6</c:v>
                </c:pt>
                <c:pt idx="2542">
                  <c:v>31.6</c:v>
                </c:pt>
                <c:pt idx="2543">
                  <c:v>31.6</c:v>
                </c:pt>
                <c:pt idx="2544">
                  <c:v>31.6</c:v>
                </c:pt>
                <c:pt idx="2545">
                  <c:v>31.6</c:v>
                </c:pt>
                <c:pt idx="2546">
                  <c:v>31.6</c:v>
                </c:pt>
                <c:pt idx="2547">
                  <c:v>31.633333333333333</c:v>
                </c:pt>
                <c:pt idx="2548">
                  <c:v>31.633333333333333</c:v>
                </c:pt>
                <c:pt idx="2549">
                  <c:v>31.633333333333333</c:v>
                </c:pt>
                <c:pt idx="2550">
                  <c:v>31.633333333333333</c:v>
                </c:pt>
                <c:pt idx="2551">
                  <c:v>31.633333333333333</c:v>
                </c:pt>
                <c:pt idx="2552">
                  <c:v>31.633333333333333</c:v>
                </c:pt>
                <c:pt idx="2553">
                  <c:v>31.633333333333333</c:v>
                </c:pt>
                <c:pt idx="2554">
                  <c:v>31.633333333333333</c:v>
                </c:pt>
                <c:pt idx="2555">
                  <c:v>31.666666666666668</c:v>
                </c:pt>
                <c:pt idx="2556">
                  <c:v>31.666666666666668</c:v>
                </c:pt>
                <c:pt idx="2557">
                  <c:v>31.666666666666668</c:v>
                </c:pt>
                <c:pt idx="2558">
                  <c:v>31.666666666666668</c:v>
                </c:pt>
                <c:pt idx="2559">
                  <c:v>31.666666666666668</c:v>
                </c:pt>
                <c:pt idx="2560">
                  <c:v>31.666666666666668</c:v>
                </c:pt>
                <c:pt idx="2561">
                  <c:v>31.666666666666668</c:v>
                </c:pt>
                <c:pt idx="2562">
                  <c:v>31.666666666666668</c:v>
                </c:pt>
                <c:pt idx="2563">
                  <c:v>31.666666666666668</c:v>
                </c:pt>
                <c:pt idx="2564">
                  <c:v>31.666666666666668</c:v>
                </c:pt>
                <c:pt idx="2565">
                  <c:v>31.666666666666668</c:v>
                </c:pt>
                <c:pt idx="2566">
                  <c:v>31.7</c:v>
                </c:pt>
                <c:pt idx="2567">
                  <c:v>31.7</c:v>
                </c:pt>
                <c:pt idx="2568">
                  <c:v>31.7</c:v>
                </c:pt>
                <c:pt idx="2569">
                  <c:v>31.7</c:v>
                </c:pt>
                <c:pt idx="2570">
                  <c:v>31.7</c:v>
                </c:pt>
                <c:pt idx="2571">
                  <c:v>31.7</c:v>
                </c:pt>
                <c:pt idx="2572">
                  <c:v>31.733333333333334</c:v>
                </c:pt>
                <c:pt idx="2573">
                  <c:v>31.733333333333334</c:v>
                </c:pt>
                <c:pt idx="2574">
                  <c:v>31.733333333333334</c:v>
                </c:pt>
                <c:pt idx="2575">
                  <c:v>31.733333333333334</c:v>
                </c:pt>
                <c:pt idx="2576">
                  <c:v>31.733333333333334</c:v>
                </c:pt>
                <c:pt idx="2577">
                  <c:v>31.733333333333334</c:v>
                </c:pt>
                <c:pt idx="2578">
                  <c:v>31.733333333333334</c:v>
                </c:pt>
                <c:pt idx="2579">
                  <c:v>31.833333333333332</c:v>
                </c:pt>
                <c:pt idx="2580">
                  <c:v>31.833333333333332</c:v>
                </c:pt>
                <c:pt idx="2581">
                  <c:v>31.833333333333332</c:v>
                </c:pt>
                <c:pt idx="2582">
                  <c:v>31.833333333333332</c:v>
                </c:pt>
                <c:pt idx="2583">
                  <c:v>31.833333333333332</c:v>
                </c:pt>
                <c:pt idx="2584">
                  <c:v>31.833333333333332</c:v>
                </c:pt>
                <c:pt idx="2585">
                  <c:v>31.833333333333332</c:v>
                </c:pt>
                <c:pt idx="2586">
                  <c:v>31.866666666666667</c:v>
                </c:pt>
                <c:pt idx="2587">
                  <c:v>31.866666666666667</c:v>
                </c:pt>
                <c:pt idx="2588">
                  <c:v>31.866666666666667</c:v>
                </c:pt>
                <c:pt idx="2589">
                  <c:v>31.866666666666667</c:v>
                </c:pt>
                <c:pt idx="2590">
                  <c:v>31.866666666666667</c:v>
                </c:pt>
                <c:pt idx="2591">
                  <c:v>31.866666666666667</c:v>
                </c:pt>
                <c:pt idx="2592">
                  <c:v>31.866666666666667</c:v>
                </c:pt>
                <c:pt idx="2593">
                  <c:v>31.866666666666667</c:v>
                </c:pt>
                <c:pt idx="2594">
                  <c:v>31.866666666666667</c:v>
                </c:pt>
                <c:pt idx="2595">
                  <c:v>31.866666666666667</c:v>
                </c:pt>
                <c:pt idx="2596">
                  <c:v>31.9</c:v>
                </c:pt>
                <c:pt idx="2597">
                  <c:v>31.9</c:v>
                </c:pt>
                <c:pt idx="2598">
                  <c:v>31.9</c:v>
                </c:pt>
                <c:pt idx="2599">
                  <c:v>31.9</c:v>
                </c:pt>
                <c:pt idx="2600">
                  <c:v>31.9</c:v>
                </c:pt>
                <c:pt idx="2601">
                  <c:v>31.933333333333334</c:v>
                </c:pt>
                <c:pt idx="2602">
                  <c:v>31.933333333333334</c:v>
                </c:pt>
                <c:pt idx="2603">
                  <c:v>31.933333333333334</c:v>
                </c:pt>
                <c:pt idx="2604">
                  <c:v>31.933333333333334</c:v>
                </c:pt>
                <c:pt idx="2605">
                  <c:v>31.933333333333334</c:v>
                </c:pt>
                <c:pt idx="2606">
                  <c:v>31.933333333333334</c:v>
                </c:pt>
                <c:pt idx="2607">
                  <c:v>31.966666666666665</c:v>
                </c:pt>
                <c:pt idx="2608">
                  <c:v>31.966666666666665</c:v>
                </c:pt>
                <c:pt idx="2609">
                  <c:v>31.966666666666665</c:v>
                </c:pt>
                <c:pt idx="2610">
                  <c:v>31.966666666666665</c:v>
                </c:pt>
                <c:pt idx="2611">
                  <c:v>31.966666666666665</c:v>
                </c:pt>
                <c:pt idx="2612">
                  <c:v>31.966666666666665</c:v>
                </c:pt>
                <c:pt idx="2613">
                  <c:v>31.966666666666665</c:v>
                </c:pt>
                <c:pt idx="2614">
                  <c:v>31.966666666666665</c:v>
                </c:pt>
                <c:pt idx="2615">
                  <c:v>32.033333333333331</c:v>
                </c:pt>
                <c:pt idx="2616">
                  <c:v>32.06666666666667</c:v>
                </c:pt>
                <c:pt idx="2617">
                  <c:v>32.06666666666667</c:v>
                </c:pt>
                <c:pt idx="2618">
                  <c:v>32.06666666666667</c:v>
                </c:pt>
                <c:pt idx="2619">
                  <c:v>32.06666666666667</c:v>
                </c:pt>
                <c:pt idx="2620">
                  <c:v>32.06666666666667</c:v>
                </c:pt>
                <c:pt idx="2621">
                  <c:v>32.06666666666667</c:v>
                </c:pt>
                <c:pt idx="2622">
                  <c:v>32.06666666666667</c:v>
                </c:pt>
                <c:pt idx="2623">
                  <c:v>32.1</c:v>
                </c:pt>
                <c:pt idx="2624">
                  <c:v>32.1</c:v>
                </c:pt>
                <c:pt idx="2625">
                  <c:v>32.1</c:v>
                </c:pt>
                <c:pt idx="2626">
                  <c:v>32.1</c:v>
                </c:pt>
                <c:pt idx="2627">
                  <c:v>32.1</c:v>
                </c:pt>
                <c:pt idx="2628">
                  <c:v>32.1</c:v>
                </c:pt>
                <c:pt idx="2629">
                  <c:v>32.1</c:v>
                </c:pt>
                <c:pt idx="2630">
                  <c:v>32.1</c:v>
                </c:pt>
                <c:pt idx="2631">
                  <c:v>32.1</c:v>
                </c:pt>
                <c:pt idx="2632">
                  <c:v>32.133333333333333</c:v>
                </c:pt>
                <c:pt idx="2633">
                  <c:v>32.133333333333333</c:v>
                </c:pt>
                <c:pt idx="2634">
                  <c:v>32.133333333333333</c:v>
                </c:pt>
                <c:pt idx="2635">
                  <c:v>32.133333333333333</c:v>
                </c:pt>
                <c:pt idx="2636">
                  <c:v>32.133333333333333</c:v>
                </c:pt>
                <c:pt idx="2637">
                  <c:v>32.166666666666664</c:v>
                </c:pt>
                <c:pt idx="2638">
                  <c:v>32.166666666666664</c:v>
                </c:pt>
                <c:pt idx="2639">
                  <c:v>32.166666666666664</c:v>
                </c:pt>
                <c:pt idx="2640">
                  <c:v>32.166666666666664</c:v>
                </c:pt>
                <c:pt idx="2641">
                  <c:v>32.166666666666664</c:v>
                </c:pt>
                <c:pt idx="2642">
                  <c:v>32.166666666666664</c:v>
                </c:pt>
                <c:pt idx="2643">
                  <c:v>32.166666666666664</c:v>
                </c:pt>
                <c:pt idx="2644">
                  <c:v>32.200000000000003</c:v>
                </c:pt>
                <c:pt idx="2645">
                  <c:v>32.200000000000003</c:v>
                </c:pt>
                <c:pt idx="2646">
                  <c:v>32.200000000000003</c:v>
                </c:pt>
                <c:pt idx="2647">
                  <c:v>32.200000000000003</c:v>
                </c:pt>
                <c:pt idx="2648">
                  <c:v>32.200000000000003</c:v>
                </c:pt>
                <c:pt idx="2649">
                  <c:v>32.200000000000003</c:v>
                </c:pt>
                <c:pt idx="2650">
                  <c:v>32.233333333333334</c:v>
                </c:pt>
                <c:pt idx="2651">
                  <c:v>32.299999999999997</c:v>
                </c:pt>
                <c:pt idx="2652">
                  <c:v>32.299999999999997</c:v>
                </c:pt>
                <c:pt idx="2653">
                  <c:v>32.299999999999997</c:v>
                </c:pt>
                <c:pt idx="2654">
                  <c:v>32.299999999999997</c:v>
                </c:pt>
                <c:pt idx="2655">
                  <c:v>32.299999999999997</c:v>
                </c:pt>
                <c:pt idx="2656">
                  <c:v>32.299999999999997</c:v>
                </c:pt>
                <c:pt idx="2657">
                  <c:v>32.333333333333336</c:v>
                </c:pt>
                <c:pt idx="2658">
                  <c:v>32.333333333333336</c:v>
                </c:pt>
                <c:pt idx="2659">
                  <c:v>32.333333333333336</c:v>
                </c:pt>
                <c:pt idx="2660">
                  <c:v>32.333333333333336</c:v>
                </c:pt>
                <c:pt idx="2661">
                  <c:v>32.333333333333336</c:v>
                </c:pt>
                <c:pt idx="2662">
                  <c:v>32.333333333333336</c:v>
                </c:pt>
                <c:pt idx="2663">
                  <c:v>32.366666666666667</c:v>
                </c:pt>
                <c:pt idx="2664">
                  <c:v>32.366666666666667</c:v>
                </c:pt>
                <c:pt idx="2665">
                  <c:v>32.366666666666667</c:v>
                </c:pt>
                <c:pt idx="2666">
                  <c:v>32.366666666666667</c:v>
                </c:pt>
                <c:pt idx="2667">
                  <c:v>32.366666666666667</c:v>
                </c:pt>
                <c:pt idx="2668">
                  <c:v>32.366666666666667</c:v>
                </c:pt>
                <c:pt idx="2669">
                  <c:v>32.366666666666667</c:v>
                </c:pt>
                <c:pt idx="2670">
                  <c:v>32.366666666666667</c:v>
                </c:pt>
                <c:pt idx="2671">
                  <c:v>32.366666666666667</c:v>
                </c:pt>
                <c:pt idx="2672">
                  <c:v>32.4</c:v>
                </c:pt>
                <c:pt idx="2673">
                  <c:v>32.4</c:v>
                </c:pt>
                <c:pt idx="2674">
                  <c:v>32.4</c:v>
                </c:pt>
                <c:pt idx="2675">
                  <c:v>32.4</c:v>
                </c:pt>
                <c:pt idx="2676">
                  <c:v>32.43333333333333</c:v>
                </c:pt>
                <c:pt idx="2677">
                  <c:v>32.43333333333333</c:v>
                </c:pt>
                <c:pt idx="2678">
                  <c:v>32.5</c:v>
                </c:pt>
                <c:pt idx="2679">
                  <c:v>32.533333333333331</c:v>
                </c:pt>
                <c:pt idx="2680">
                  <c:v>32.533333333333331</c:v>
                </c:pt>
                <c:pt idx="2681">
                  <c:v>32.533333333333331</c:v>
                </c:pt>
                <c:pt idx="2682">
                  <c:v>32.533333333333331</c:v>
                </c:pt>
                <c:pt idx="2683">
                  <c:v>32.533333333333331</c:v>
                </c:pt>
                <c:pt idx="2684">
                  <c:v>32.533333333333331</c:v>
                </c:pt>
                <c:pt idx="2685">
                  <c:v>32.56666666666667</c:v>
                </c:pt>
                <c:pt idx="2686">
                  <c:v>32.56666666666667</c:v>
                </c:pt>
                <c:pt idx="2687">
                  <c:v>32.56666666666667</c:v>
                </c:pt>
                <c:pt idx="2688">
                  <c:v>32.56666666666667</c:v>
                </c:pt>
                <c:pt idx="2689">
                  <c:v>32.56666666666667</c:v>
                </c:pt>
                <c:pt idx="2690">
                  <c:v>32.6</c:v>
                </c:pt>
                <c:pt idx="2691">
                  <c:v>32.6</c:v>
                </c:pt>
                <c:pt idx="2692">
                  <c:v>32.633333333333333</c:v>
                </c:pt>
                <c:pt idx="2693">
                  <c:v>32.633333333333333</c:v>
                </c:pt>
                <c:pt idx="2694">
                  <c:v>32.633333333333333</c:v>
                </c:pt>
                <c:pt idx="2695">
                  <c:v>32.666666666666664</c:v>
                </c:pt>
                <c:pt idx="2696">
                  <c:v>32.666666666666664</c:v>
                </c:pt>
                <c:pt idx="2697">
                  <c:v>32.766666666666666</c:v>
                </c:pt>
                <c:pt idx="2698">
                  <c:v>32.766666666666666</c:v>
                </c:pt>
                <c:pt idx="2699">
                  <c:v>32.766666666666666</c:v>
                </c:pt>
                <c:pt idx="2700">
                  <c:v>32.799999999999997</c:v>
                </c:pt>
                <c:pt idx="2701">
                  <c:v>32.799999999999997</c:v>
                </c:pt>
                <c:pt idx="2702">
                  <c:v>32.799999999999997</c:v>
                </c:pt>
                <c:pt idx="2703">
                  <c:v>32.833333333333336</c:v>
                </c:pt>
                <c:pt idx="2704">
                  <c:v>32.833333333333336</c:v>
                </c:pt>
                <c:pt idx="2705">
                  <c:v>32.866666666666667</c:v>
                </c:pt>
                <c:pt idx="2706">
                  <c:v>32.866666666666667</c:v>
                </c:pt>
                <c:pt idx="2707">
                  <c:v>32.866666666666667</c:v>
                </c:pt>
                <c:pt idx="2708">
                  <c:v>32.866666666666667</c:v>
                </c:pt>
                <c:pt idx="2709">
                  <c:v>32.9</c:v>
                </c:pt>
                <c:pt idx="2710">
                  <c:v>32.9</c:v>
                </c:pt>
                <c:pt idx="2711">
                  <c:v>32.966666666666669</c:v>
                </c:pt>
                <c:pt idx="2712">
                  <c:v>33</c:v>
                </c:pt>
                <c:pt idx="2713">
                  <c:v>33</c:v>
                </c:pt>
                <c:pt idx="2714">
                  <c:v>33</c:v>
                </c:pt>
                <c:pt idx="2715">
                  <c:v>33</c:v>
                </c:pt>
                <c:pt idx="2716">
                  <c:v>33.033333333333331</c:v>
                </c:pt>
                <c:pt idx="2717">
                  <c:v>33.033333333333331</c:v>
                </c:pt>
                <c:pt idx="2718">
                  <c:v>33.033333333333331</c:v>
                </c:pt>
                <c:pt idx="2719">
                  <c:v>33.033333333333331</c:v>
                </c:pt>
                <c:pt idx="2720">
                  <c:v>33.033333333333331</c:v>
                </c:pt>
                <c:pt idx="2721">
                  <c:v>33.033333333333331</c:v>
                </c:pt>
                <c:pt idx="2722">
                  <c:v>33.033333333333331</c:v>
                </c:pt>
                <c:pt idx="2723">
                  <c:v>33.033333333333331</c:v>
                </c:pt>
                <c:pt idx="2724">
                  <c:v>33.033333333333331</c:v>
                </c:pt>
                <c:pt idx="2725">
                  <c:v>33.033333333333331</c:v>
                </c:pt>
                <c:pt idx="2726">
                  <c:v>33.033333333333331</c:v>
                </c:pt>
                <c:pt idx="2727">
                  <c:v>33.033333333333331</c:v>
                </c:pt>
                <c:pt idx="2728">
                  <c:v>33.06666666666667</c:v>
                </c:pt>
                <c:pt idx="2729">
                  <c:v>33.06666666666667</c:v>
                </c:pt>
                <c:pt idx="2730">
                  <c:v>33.06666666666667</c:v>
                </c:pt>
                <c:pt idx="2731">
                  <c:v>33.06666666666667</c:v>
                </c:pt>
                <c:pt idx="2732">
                  <c:v>33.06666666666667</c:v>
                </c:pt>
                <c:pt idx="2733">
                  <c:v>33.06666666666667</c:v>
                </c:pt>
                <c:pt idx="2734">
                  <c:v>33.06666666666667</c:v>
                </c:pt>
                <c:pt idx="2735">
                  <c:v>33.06666666666667</c:v>
                </c:pt>
                <c:pt idx="2736">
                  <c:v>33.06666666666667</c:v>
                </c:pt>
                <c:pt idx="2737">
                  <c:v>33.1</c:v>
                </c:pt>
                <c:pt idx="2738">
                  <c:v>33.1</c:v>
                </c:pt>
                <c:pt idx="2739">
                  <c:v>33.1</c:v>
                </c:pt>
                <c:pt idx="2740">
                  <c:v>33.1</c:v>
                </c:pt>
                <c:pt idx="2741">
                  <c:v>33.1</c:v>
                </c:pt>
                <c:pt idx="2742">
                  <c:v>33.1</c:v>
                </c:pt>
                <c:pt idx="2743">
                  <c:v>33.1</c:v>
                </c:pt>
                <c:pt idx="2744">
                  <c:v>33.1</c:v>
                </c:pt>
                <c:pt idx="2745">
                  <c:v>33.1</c:v>
                </c:pt>
                <c:pt idx="2746">
                  <c:v>33.133333333333333</c:v>
                </c:pt>
                <c:pt idx="2747">
                  <c:v>33.133333333333333</c:v>
                </c:pt>
                <c:pt idx="2748">
                  <c:v>33.133333333333333</c:v>
                </c:pt>
                <c:pt idx="2749">
                  <c:v>33.133333333333333</c:v>
                </c:pt>
                <c:pt idx="2750">
                  <c:v>33.133333333333333</c:v>
                </c:pt>
                <c:pt idx="2751">
                  <c:v>33.133333333333333</c:v>
                </c:pt>
                <c:pt idx="2752">
                  <c:v>33.133333333333333</c:v>
                </c:pt>
                <c:pt idx="2753">
                  <c:v>33.133333333333333</c:v>
                </c:pt>
                <c:pt idx="2754">
                  <c:v>33.133333333333333</c:v>
                </c:pt>
                <c:pt idx="2755">
                  <c:v>33.133333333333333</c:v>
                </c:pt>
                <c:pt idx="2756">
                  <c:v>33.133333333333333</c:v>
                </c:pt>
                <c:pt idx="2757">
                  <c:v>33.133333333333333</c:v>
                </c:pt>
                <c:pt idx="2758">
                  <c:v>33.233333333333334</c:v>
                </c:pt>
                <c:pt idx="2759">
                  <c:v>33.233333333333334</c:v>
                </c:pt>
                <c:pt idx="2760">
                  <c:v>33.233333333333334</c:v>
                </c:pt>
                <c:pt idx="2761">
                  <c:v>33.233333333333334</c:v>
                </c:pt>
                <c:pt idx="2762">
                  <c:v>33.233333333333334</c:v>
                </c:pt>
                <c:pt idx="2763">
                  <c:v>33.233333333333334</c:v>
                </c:pt>
                <c:pt idx="2764">
                  <c:v>33.233333333333334</c:v>
                </c:pt>
                <c:pt idx="2765">
                  <c:v>33.233333333333334</c:v>
                </c:pt>
                <c:pt idx="2766">
                  <c:v>33.233333333333334</c:v>
                </c:pt>
                <c:pt idx="2767">
                  <c:v>33.233333333333334</c:v>
                </c:pt>
                <c:pt idx="2768">
                  <c:v>33.233333333333334</c:v>
                </c:pt>
                <c:pt idx="2769">
                  <c:v>33.233333333333334</c:v>
                </c:pt>
                <c:pt idx="2770">
                  <c:v>33.233333333333334</c:v>
                </c:pt>
                <c:pt idx="2771">
                  <c:v>33.233333333333334</c:v>
                </c:pt>
                <c:pt idx="2772">
                  <c:v>33.266666666666666</c:v>
                </c:pt>
                <c:pt idx="2773">
                  <c:v>33.266666666666666</c:v>
                </c:pt>
                <c:pt idx="2774">
                  <c:v>33.266666666666666</c:v>
                </c:pt>
                <c:pt idx="2775">
                  <c:v>33.266666666666666</c:v>
                </c:pt>
                <c:pt idx="2776">
                  <c:v>33.266666666666666</c:v>
                </c:pt>
                <c:pt idx="2777">
                  <c:v>33.266666666666666</c:v>
                </c:pt>
                <c:pt idx="2778">
                  <c:v>33.266666666666666</c:v>
                </c:pt>
                <c:pt idx="2779">
                  <c:v>33.266666666666666</c:v>
                </c:pt>
                <c:pt idx="2780">
                  <c:v>33.266666666666666</c:v>
                </c:pt>
                <c:pt idx="2781">
                  <c:v>33.299999999999997</c:v>
                </c:pt>
                <c:pt idx="2782">
                  <c:v>33.299999999999997</c:v>
                </c:pt>
                <c:pt idx="2783">
                  <c:v>33.299999999999997</c:v>
                </c:pt>
                <c:pt idx="2784">
                  <c:v>33.299999999999997</c:v>
                </c:pt>
                <c:pt idx="2785">
                  <c:v>33.299999999999997</c:v>
                </c:pt>
                <c:pt idx="2786">
                  <c:v>33.299999999999997</c:v>
                </c:pt>
                <c:pt idx="2787">
                  <c:v>33.299999999999997</c:v>
                </c:pt>
                <c:pt idx="2788">
                  <c:v>33.333333333333336</c:v>
                </c:pt>
                <c:pt idx="2789">
                  <c:v>33.333333333333336</c:v>
                </c:pt>
                <c:pt idx="2790">
                  <c:v>33.333333333333336</c:v>
                </c:pt>
                <c:pt idx="2791">
                  <c:v>33.333333333333336</c:v>
                </c:pt>
                <c:pt idx="2792">
                  <c:v>33.333333333333336</c:v>
                </c:pt>
                <c:pt idx="2793">
                  <c:v>33.333333333333336</c:v>
                </c:pt>
                <c:pt idx="2794">
                  <c:v>33.333333333333336</c:v>
                </c:pt>
                <c:pt idx="2795">
                  <c:v>33.366666666666667</c:v>
                </c:pt>
                <c:pt idx="2796">
                  <c:v>33.366666666666667</c:v>
                </c:pt>
                <c:pt idx="2797">
                  <c:v>33.366666666666667</c:v>
                </c:pt>
                <c:pt idx="2798">
                  <c:v>33.366666666666667</c:v>
                </c:pt>
                <c:pt idx="2799">
                  <c:v>33.366666666666667</c:v>
                </c:pt>
                <c:pt idx="2800">
                  <c:v>33.366666666666667</c:v>
                </c:pt>
                <c:pt idx="2801">
                  <c:v>33.366666666666667</c:v>
                </c:pt>
                <c:pt idx="2802">
                  <c:v>33.4</c:v>
                </c:pt>
                <c:pt idx="2803">
                  <c:v>33.43333333333333</c:v>
                </c:pt>
                <c:pt idx="2804">
                  <c:v>33.466666666666669</c:v>
                </c:pt>
                <c:pt idx="2805">
                  <c:v>33.466666666666669</c:v>
                </c:pt>
                <c:pt idx="2806">
                  <c:v>33.466666666666669</c:v>
                </c:pt>
                <c:pt idx="2807">
                  <c:v>33.466666666666669</c:v>
                </c:pt>
                <c:pt idx="2808">
                  <c:v>33.466666666666669</c:v>
                </c:pt>
                <c:pt idx="2809">
                  <c:v>33.466666666666669</c:v>
                </c:pt>
                <c:pt idx="2810">
                  <c:v>33.466666666666669</c:v>
                </c:pt>
                <c:pt idx="2811">
                  <c:v>33.5</c:v>
                </c:pt>
                <c:pt idx="2812">
                  <c:v>33.5</c:v>
                </c:pt>
                <c:pt idx="2813">
                  <c:v>33.5</c:v>
                </c:pt>
                <c:pt idx="2814">
                  <c:v>33.5</c:v>
                </c:pt>
                <c:pt idx="2815">
                  <c:v>33.5</c:v>
                </c:pt>
                <c:pt idx="2816">
                  <c:v>33.533333333333331</c:v>
                </c:pt>
                <c:pt idx="2817">
                  <c:v>33.533333333333331</c:v>
                </c:pt>
                <c:pt idx="2818">
                  <c:v>33.533333333333331</c:v>
                </c:pt>
                <c:pt idx="2819">
                  <c:v>33.533333333333331</c:v>
                </c:pt>
                <c:pt idx="2820">
                  <c:v>33.533333333333331</c:v>
                </c:pt>
                <c:pt idx="2821">
                  <c:v>33.533333333333331</c:v>
                </c:pt>
                <c:pt idx="2822">
                  <c:v>33.533333333333331</c:v>
                </c:pt>
                <c:pt idx="2823">
                  <c:v>33.533333333333331</c:v>
                </c:pt>
                <c:pt idx="2824">
                  <c:v>33.56666666666667</c:v>
                </c:pt>
                <c:pt idx="2825">
                  <c:v>33.56666666666667</c:v>
                </c:pt>
                <c:pt idx="2826">
                  <c:v>33.56666666666667</c:v>
                </c:pt>
                <c:pt idx="2827">
                  <c:v>33.56666666666667</c:v>
                </c:pt>
                <c:pt idx="2828">
                  <c:v>33.56666666666667</c:v>
                </c:pt>
                <c:pt idx="2829">
                  <c:v>33.56666666666667</c:v>
                </c:pt>
                <c:pt idx="2830">
                  <c:v>33.56666666666667</c:v>
                </c:pt>
                <c:pt idx="2831">
                  <c:v>33.56666666666667</c:v>
                </c:pt>
                <c:pt idx="2832">
                  <c:v>33.56666666666667</c:v>
                </c:pt>
                <c:pt idx="2833">
                  <c:v>33.56666666666667</c:v>
                </c:pt>
                <c:pt idx="2834">
                  <c:v>33.6</c:v>
                </c:pt>
                <c:pt idx="2835">
                  <c:v>33.6</c:v>
                </c:pt>
                <c:pt idx="2836">
                  <c:v>33.6</c:v>
                </c:pt>
                <c:pt idx="2837">
                  <c:v>33.6</c:v>
                </c:pt>
                <c:pt idx="2838">
                  <c:v>33.6</c:v>
                </c:pt>
                <c:pt idx="2839">
                  <c:v>33.6</c:v>
                </c:pt>
                <c:pt idx="2840">
                  <c:v>33.6</c:v>
                </c:pt>
                <c:pt idx="2841">
                  <c:v>33.6</c:v>
                </c:pt>
                <c:pt idx="2842">
                  <c:v>33.6</c:v>
                </c:pt>
                <c:pt idx="2843">
                  <c:v>33.6</c:v>
                </c:pt>
                <c:pt idx="2844">
                  <c:v>33.666666666666664</c:v>
                </c:pt>
                <c:pt idx="2845">
                  <c:v>33.700000000000003</c:v>
                </c:pt>
                <c:pt idx="2846">
                  <c:v>33.700000000000003</c:v>
                </c:pt>
                <c:pt idx="2847">
                  <c:v>33.700000000000003</c:v>
                </c:pt>
                <c:pt idx="2848">
                  <c:v>33.700000000000003</c:v>
                </c:pt>
                <c:pt idx="2849">
                  <c:v>33.700000000000003</c:v>
                </c:pt>
                <c:pt idx="2850">
                  <c:v>33.700000000000003</c:v>
                </c:pt>
                <c:pt idx="2851">
                  <c:v>33.733333333333334</c:v>
                </c:pt>
                <c:pt idx="2852">
                  <c:v>33.733333333333334</c:v>
                </c:pt>
                <c:pt idx="2853">
                  <c:v>33.733333333333334</c:v>
                </c:pt>
                <c:pt idx="2854">
                  <c:v>33.733333333333334</c:v>
                </c:pt>
                <c:pt idx="2855">
                  <c:v>33.733333333333334</c:v>
                </c:pt>
                <c:pt idx="2856">
                  <c:v>33.733333333333334</c:v>
                </c:pt>
                <c:pt idx="2857">
                  <c:v>33.733333333333334</c:v>
                </c:pt>
                <c:pt idx="2858">
                  <c:v>33.733333333333334</c:v>
                </c:pt>
                <c:pt idx="2859">
                  <c:v>33.733333333333334</c:v>
                </c:pt>
                <c:pt idx="2860">
                  <c:v>33.733333333333334</c:v>
                </c:pt>
                <c:pt idx="2861">
                  <c:v>33.733333333333334</c:v>
                </c:pt>
                <c:pt idx="2862">
                  <c:v>33.733333333333334</c:v>
                </c:pt>
                <c:pt idx="2863">
                  <c:v>33.733333333333334</c:v>
                </c:pt>
                <c:pt idx="2864">
                  <c:v>33.766666666666666</c:v>
                </c:pt>
                <c:pt idx="2865">
                  <c:v>33.766666666666666</c:v>
                </c:pt>
                <c:pt idx="2866">
                  <c:v>33.766666666666666</c:v>
                </c:pt>
                <c:pt idx="2867">
                  <c:v>33.766666666666666</c:v>
                </c:pt>
                <c:pt idx="2868">
                  <c:v>33.766666666666666</c:v>
                </c:pt>
                <c:pt idx="2869">
                  <c:v>33.766666666666666</c:v>
                </c:pt>
                <c:pt idx="2870">
                  <c:v>33.799999999999997</c:v>
                </c:pt>
                <c:pt idx="2871">
                  <c:v>33.799999999999997</c:v>
                </c:pt>
                <c:pt idx="2872">
                  <c:v>33.799999999999997</c:v>
                </c:pt>
                <c:pt idx="2873">
                  <c:v>33.799999999999997</c:v>
                </c:pt>
                <c:pt idx="2874">
                  <c:v>33.799999999999997</c:v>
                </c:pt>
                <c:pt idx="2875">
                  <c:v>33.833333333333336</c:v>
                </c:pt>
                <c:pt idx="2876">
                  <c:v>33.833333333333336</c:v>
                </c:pt>
                <c:pt idx="2877">
                  <c:v>33.833333333333336</c:v>
                </c:pt>
                <c:pt idx="2878">
                  <c:v>33.833333333333336</c:v>
                </c:pt>
                <c:pt idx="2879">
                  <c:v>33.833333333333336</c:v>
                </c:pt>
                <c:pt idx="2880">
                  <c:v>33.833333333333336</c:v>
                </c:pt>
                <c:pt idx="2881">
                  <c:v>33.93333333333333</c:v>
                </c:pt>
                <c:pt idx="2882">
                  <c:v>33.93333333333333</c:v>
                </c:pt>
                <c:pt idx="2883">
                  <c:v>33.93333333333333</c:v>
                </c:pt>
                <c:pt idx="2884">
                  <c:v>33.93333333333333</c:v>
                </c:pt>
                <c:pt idx="2885">
                  <c:v>33.93333333333333</c:v>
                </c:pt>
                <c:pt idx="2886">
                  <c:v>33.93333333333333</c:v>
                </c:pt>
                <c:pt idx="2887">
                  <c:v>33.93333333333333</c:v>
                </c:pt>
                <c:pt idx="2888">
                  <c:v>33.93333333333333</c:v>
                </c:pt>
                <c:pt idx="2889">
                  <c:v>33.93333333333333</c:v>
                </c:pt>
                <c:pt idx="2890">
                  <c:v>33.966666666666669</c:v>
                </c:pt>
                <c:pt idx="2891">
                  <c:v>33.966666666666669</c:v>
                </c:pt>
                <c:pt idx="2892">
                  <c:v>33.966666666666669</c:v>
                </c:pt>
                <c:pt idx="2893">
                  <c:v>33.966666666666669</c:v>
                </c:pt>
                <c:pt idx="2894">
                  <c:v>33.966666666666669</c:v>
                </c:pt>
                <c:pt idx="2895">
                  <c:v>34</c:v>
                </c:pt>
                <c:pt idx="2896">
                  <c:v>34</c:v>
                </c:pt>
                <c:pt idx="2897">
                  <c:v>34</c:v>
                </c:pt>
                <c:pt idx="2898">
                  <c:v>34</c:v>
                </c:pt>
                <c:pt idx="2899">
                  <c:v>34</c:v>
                </c:pt>
                <c:pt idx="2900">
                  <c:v>34</c:v>
                </c:pt>
                <c:pt idx="2901">
                  <c:v>34</c:v>
                </c:pt>
                <c:pt idx="2902">
                  <c:v>34</c:v>
                </c:pt>
                <c:pt idx="2903">
                  <c:v>34</c:v>
                </c:pt>
                <c:pt idx="2904">
                  <c:v>34.033333333333331</c:v>
                </c:pt>
                <c:pt idx="2905">
                  <c:v>34.033333333333331</c:v>
                </c:pt>
                <c:pt idx="2906">
                  <c:v>34.033333333333331</c:v>
                </c:pt>
                <c:pt idx="2907">
                  <c:v>34.033333333333331</c:v>
                </c:pt>
                <c:pt idx="2908">
                  <c:v>34.033333333333331</c:v>
                </c:pt>
                <c:pt idx="2909">
                  <c:v>34.033333333333331</c:v>
                </c:pt>
                <c:pt idx="2910">
                  <c:v>34.033333333333331</c:v>
                </c:pt>
                <c:pt idx="2911">
                  <c:v>34.06666666666667</c:v>
                </c:pt>
                <c:pt idx="2912">
                  <c:v>34.06666666666667</c:v>
                </c:pt>
                <c:pt idx="2913">
                  <c:v>34.06666666666667</c:v>
                </c:pt>
                <c:pt idx="2914">
                  <c:v>34.06666666666667</c:v>
                </c:pt>
                <c:pt idx="2915">
                  <c:v>34.06666666666667</c:v>
                </c:pt>
                <c:pt idx="2916">
                  <c:v>34.06666666666667</c:v>
                </c:pt>
                <c:pt idx="2917">
                  <c:v>34.06666666666667</c:v>
                </c:pt>
                <c:pt idx="2918">
                  <c:v>34.1</c:v>
                </c:pt>
                <c:pt idx="2919">
                  <c:v>34.133333333333333</c:v>
                </c:pt>
                <c:pt idx="2920">
                  <c:v>34.133333333333333</c:v>
                </c:pt>
                <c:pt idx="2921">
                  <c:v>34.166666666666664</c:v>
                </c:pt>
                <c:pt idx="2922">
                  <c:v>34.166666666666664</c:v>
                </c:pt>
                <c:pt idx="2923">
                  <c:v>34.166666666666664</c:v>
                </c:pt>
                <c:pt idx="2924">
                  <c:v>34.166666666666664</c:v>
                </c:pt>
                <c:pt idx="2925">
                  <c:v>34.166666666666664</c:v>
                </c:pt>
                <c:pt idx="2926">
                  <c:v>34.166666666666664</c:v>
                </c:pt>
                <c:pt idx="2927">
                  <c:v>34.166666666666664</c:v>
                </c:pt>
                <c:pt idx="2928">
                  <c:v>34.200000000000003</c:v>
                </c:pt>
                <c:pt idx="2929">
                  <c:v>34.200000000000003</c:v>
                </c:pt>
                <c:pt idx="2930">
                  <c:v>34.200000000000003</c:v>
                </c:pt>
                <c:pt idx="2931">
                  <c:v>34.200000000000003</c:v>
                </c:pt>
                <c:pt idx="2932">
                  <c:v>34.200000000000003</c:v>
                </c:pt>
                <c:pt idx="2933">
                  <c:v>34.200000000000003</c:v>
                </c:pt>
                <c:pt idx="2934">
                  <c:v>34.200000000000003</c:v>
                </c:pt>
                <c:pt idx="2935">
                  <c:v>34.233333333333334</c:v>
                </c:pt>
                <c:pt idx="2936">
                  <c:v>34.233333333333334</c:v>
                </c:pt>
                <c:pt idx="2937">
                  <c:v>34.233333333333334</c:v>
                </c:pt>
                <c:pt idx="2938">
                  <c:v>34.233333333333334</c:v>
                </c:pt>
                <c:pt idx="2939">
                  <c:v>34.233333333333334</c:v>
                </c:pt>
                <c:pt idx="2940">
                  <c:v>34.233333333333334</c:v>
                </c:pt>
                <c:pt idx="2941">
                  <c:v>34.233333333333334</c:v>
                </c:pt>
                <c:pt idx="2942">
                  <c:v>34.266666666666666</c:v>
                </c:pt>
                <c:pt idx="2943">
                  <c:v>34.266666666666666</c:v>
                </c:pt>
                <c:pt idx="2944">
                  <c:v>34.266666666666666</c:v>
                </c:pt>
                <c:pt idx="2945">
                  <c:v>34.266666666666666</c:v>
                </c:pt>
                <c:pt idx="2946">
                  <c:v>34.266666666666666</c:v>
                </c:pt>
                <c:pt idx="2947">
                  <c:v>34.266666666666666</c:v>
                </c:pt>
                <c:pt idx="2948">
                  <c:v>34.266666666666666</c:v>
                </c:pt>
                <c:pt idx="2949">
                  <c:v>34.266666666666666</c:v>
                </c:pt>
                <c:pt idx="2950">
                  <c:v>34.266666666666666</c:v>
                </c:pt>
                <c:pt idx="2951">
                  <c:v>34.299999999999997</c:v>
                </c:pt>
                <c:pt idx="2952">
                  <c:v>34.299999999999997</c:v>
                </c:pt>
                <c:pt idx="2953">
                  <c:v>34.299999999999997</c:v>
                </c:pt>
                <c:pt idx="2954">
                  <c:v>34.299999999999997</c:v>
                </c:pt>
                <c:pt idx="2955">
                  <c:v>34.299999999999997</c:v>
                </c:pt>
                <c:pt idx="2956">
                  <c:v>34.299999999999997</c:v>
                </c:pt>
                <c:pt idx="2957">
                  <c:v>34.333333333333336</c:v>
                </c:pt>
                <c:pt idx="2958">
                  <c:v>34.333333333333336</c:v>
                </c:pt>
                <c:pt idx="2959">
                  <c:v>34.333333333333336</c:v>
                </c:pt>
                <c:pt idx="2960">
                  <c:v>34.366666666666667</c:v>
                </c:pt>
                <c:pt idx="2961">
                  <c:v>34.366666666666667</c:v>
                </c:pt>
                <c:pt idx="2962">
                  <c:v>34.4</c:v>
                </c:pt>
                <c:pt idx="2963">
                  <c:v>34.4</c:v>
                </c:pt>
                <c:pt idx="2964">
                  <c:v>34.4</c:v>
                </c:pt>
                <c:pt idx="2965">
                  <c:v>34.4</c:v>
                </c:pt>
                <c:pt idx="2966">
                  <c:v>34.4</c:v>
                </c:pt>
                <c:pt idx="2967">
                  <c:v>34.4</c:v>
                </c:pt>
                <c:pt idx="2968">
                  <c:v>34.4</c:v>
                </c:pt>
                <c:pt idx="2969">
                  <c:v>34.4</c:v>
                </c:pt>
                <c:pt idx="2970">
                  <c:v>34.4</c:v>
                </c:pt>
                <c:pt idx="2971">
                  <c:v>34.43333333333333</c:v>
                </c:pt>
                <c:pt idx="2972">
                  <c:v>34.43333333333333</c:v>
                </c:pt>
                <c:pt idx="2973">
                  <c:v>34.43333333333333</c:v>
                </c:pt>
                <c:pt idx="2974">
                  <c:v>34.43333333333333</c:v>
                </c:pt>
                <c:pt idx="2975">
                  <c:v>34.43333333333333</c:v>
                </c:pt>
                <c:pt idx="2976">
                  <c:v>34.43333333333333</c:v>
                </c:pt>
                <c:pt idx="2977">
                  <c:v>34.466666666666669</c:v>
                </c:pt>
                <c:pt idx="2978">
                  <c:v>34.466666666666669</c:v>
                </c:pt>
                <c:pt idx="2979">
                  <c:v>34.466666666666669</c:v>
                </c:pt>
                <c:pt idx="2980">
                  <c:v>34.466666666666669</c:v>
                </c:pt>
                <c:pt idx="2981">
                  <c:v>34.466666666666669</c:v>
                </c:pt>
                <c:pt idx="2982">
                  <c:v>34.466666666666669</c:v>
                </c:pt>
                <c:pt idx="2983">
                  <c:v>34.466666666666669</c:v>
                </c:pt>
                <c:pt idx="2984">
                  <c:v>34.466666666666669</c:v>
                </c:pt>
                <c:pt idx="2985">
                  <c:v>34.466666666666669</c:v>
                </c:pt>
                <c:pt idx="2986">
                  <c:v>34.466666666666669</c:v>
                </c:pt>
                <c:pt idx="2987">
                  <c:v>34.466666666666669</c:v>
                </c:pt>
                <c:pt idx="2988">
                  <c:v>34.466666666666669</c:v>
                </c:pt>
                <c:pt idx="2989">
                  <c:v>34.5</c:v>
                </c:pt>
                <c:pt idx="2990">
                  <c:v>34.5</c:v>
                </c:pt>
                <c:pt idx="2991">
                  <c:v>34.5</c:v>
                </c:pt>
                <c:pt idx="2992">
                  <c:v>34.5</c:v>
                </c:pt>
                <c:pt idx="2993">
                  <c:v>34.5</c:v>
                </c:pt>
                <c:pt idx="2994">
                  <c:v>34.5</c:v>
                </c:pt>
                <c:pt idx="2995">
                  <c:v>34.5</c:v>
                </c:pt>
                <c:pt idx="2996">
                  <c:v>34.533333333333331</c:v>
                </c:pt>
                <c:pt idx="2997">
                  <c:v>34.533333333333331</c:v>
                </c:pt>
                <c:pt idx="2998">
                  <c:v>34.533333333333331</c:v>
                </c:pt>
                <c:pt idx="2999">
                  <c:v>34.633333333333333</c:v>
                </c:pt>
                <c:pt idx="3000">
                  <c:v>34.633333333333333</c:v>
                </c:pt>
                <c:pt idx="3001">
                  <c:v>34.633333333333333</c:v>
                </c:pt>
                <c:pt idx="3002">
                  <c:v>34.633333333333333</c:v>
                </c:pt>
                <c:pt idx="3003">
                  <c:v>34.666666666666664</c:v>
                </c:pt>
                <c:pt idx="3004">
                  <c:v>34.666666666666664</c:v>
                </c:pt>
                <c:pt idx="3005">
                  <c:v>34.666666666666664</c:v>
                </c:pt>
                <c:pt idx="3006">
                  <c:v>34.666666666666664</c:v>
                </c:pt>
                <c:pt idx="3007">
                  <c:v>34.666666666666664</c:v>
                </c:pt>
                <c:pt idx="3008">
                  <c:v>34.666666666666664</c:v>
                </c:pt>
                <c:pt idx="3009">
                  <c:v>34.666666666666664</c:v>
                </c:pt>
                <c:pt idx="3010">
                  <c:v>34.666666666666664</c:v>
                </c:pt>
                <c:pt idx="3011">
                  <c:v>34.666666666666664</c:v>
                </c:pt>
                <c:pt idx="3012">
                  <c:v>34.666666666666664</c:v>
                </c:pt>
                <c:pt idx="3013">
                  <c:v>34.700000000000003</c:v>
                </c:pt>
                <c:pt idx="3014">
                  <c:v>34.700000000000003</c:v>
                </c:pt>
                <c:pt idx="3015">
                  <c:v>34.700000000000003</c:v>
                </c:pt>
                <c:pt idx="3016">
                  <c:v>34.700000000000003</c:v>
                </c:pt>
                <c:pt idx="3017">
                  <c:v>34.700000000000003</c:v>
                </c:pt>
                <c:pt idx="3018">
                  <c:v>34.700000000000003</c:v>
                </c:pt>
                <c:pt idx="3019">
                  <c:v>34.700000000000003</c:v>
                </c:pt>
                <c:pt idx="3020">
                  <c:v>34.700000000000003</c:v>
                </c:pt>
                <c:pt idx="3021">
                  <c:v>34.700000000000003</c:v>
                </c:pt>
                <c:pt idx="3022">
                  <c:v>34.733333333333334</c:v>
                </c:pt>
                <c:pt idx="3023">
                  <c:v>34.733333333333334</c:v>
                </c:pt>
                <c:pt idx="3024">
                  <c:v>34.733333333333334</c:v>
                </c:pt>
                <c:pt idx="3025">
                  <c:v>34.733333333333334</c:v>
                </c:pt>
                <c:pt idx="3026">
                  <c:v>34.766666666666666</c:v>
                </c:pt>
                <c:pt idx="3027">
                  <c:v>34.766666666666666</c:v>
                </c:pt>
                <c:pt idx="3028">
                  <c:v>34.766666666666666</c:v>
                </c:pt>
                <c:pt idx="3029">
                  <c:v>34.766666666666666</c:v>
                </c:pt>
                <c:pt idx="3030">
                  <c:v>34.766666666666666</c:v>
                </c:pt>
                <c:pt idx="3031">
                  <c:v>34.766666666666666</c:v>
                </c:pt>
                <c:pt idx="3032">
                  <c:v>34.799999999999997</c:v>
                </c:pt>
                <c:pt idx="3033">
                  <c:v>34.833333333333336</c:v>
                </c:pt>
                <c:pt idx="3034">
                  <c:v>34.866666666666667</c:v>
                </c:pt>
                <c:pt idx="3035">
                  <c:v>34.866666666666667</c:v>
                </c:pt>
                <c:pt idx="3036">
                  <c:v>34.866666666666667</c:v>
                </c:pt>
                <c:pt idx="3037">
                  <c:v>34.866666666666667</c:v>
                </c:pt>
                <c:pt idx="3038">
                  <c:v>34.866666666666667</c:v>
                </c:pt>
                <c:pt idx="3039">
                  <c:v>34.866666666666667</c:v>
                </c:pt>
                <c:pt idx="3040">
                  <c:v>34.866666666666667</c:v>
                </c:pt>
                <c:pt idx="3041">
                  <c:v>34.866666666666667</c:v>
                </c:pt>
                <c:pt idx="3042">
                  <c:v>34.9</c:v>
                </c:pt>
                <c:pt idx="3043">
                  <c:v>34.9</c:v>
                </c:pt>
                <c:pt idx="3044">
                  <c:v>34.9</c:v>
                </c:pt>
                <c:pt idx="3045">
                  <c:v>34.9</c:v>
                </c:pt>
                <c:pt idx="3046">
                  <c:v>34.9</c:v>
                </c:pt>
                <c:pt idx="3047">
                  <c:v>34.9</c:v>
                </c:pt>
                <c:pt idx="3048">
                  <c:v>34.9</c:v>
                </c:pt>
                <c:pt idx="3049">
                  <c:v>34.93333333333333</c:v>
                </c:pt>
                <c:pt idx="3050">
                  <c:v>34.93333333333333</c:v>
                </c:pt>
                <c:pt idx="3051">
                  <c:v>34.93333333333333</c:v>
                </c:pt>
                <c:pt idx="3052">
                  <c:v>34.93333333333333</c:v>
                </c:pt>
                <c:pt idx="3053">
                  <c:v>34.93333333333333</c:v>
                </c:pt>
                <c:pt idx="3054">
                  <c:v>34.93333333333333</c:v>
                </c:pt>
                <c:pt idx="3055">
                  <c:v>34.93333333333333</c:v>
                </c:pt>
                <c:pt idx="3056">
                  <c:v>34.93333333333333</c:v>
                </c:pt>
                <c:pt idx="3057">
                  <c:v>34.966666666666669</c:v>
                </c:pt>
                <c:pt idx="3058">
                  <c:v>34.966666666666669</c:v>
                </c:pt>
                <c:pt idx="3059">
                  <c:v>34.966666666666669</c:v>
                </c:pt>
                <c:pt idx="3060">
                  <c:v>34.966666666666669</c:v>
                </c:pt>
                <c:pt idx="3061">
                  <c:v>34.966666666666669</c:v>
                </c:pt>
                <c:pt idx="3062">
                  <c:v>34.966666666666669</c:v>
                </c:pt>
                <c:pt idx="3063">
                  <c:v>34.966666666666669</c:v>
                </c:pt>
                <c:pt idx="3064">
                  <c:v>34.966666666666669</c:v>
                </c:pt>
                <c:pt idx="3065">
                  <c:v>34.966666666666669</c:v>
                </c:pt>
                <c:pt idx="3066">
                  <c:v>34.966666666666669</c:v>
                </c:pt>
                <c:pt idx="3067">
                  <c:v>34.966666666666669</c:v>
                </c:pt>
                <c:pt idx="3068">
                  <c:v>34.966666666666669</c:v>
                </c:pt>
                <c:pt idx="3069">
                  <c:v>35</c:v>
                </c:pt>
                <c:pt idx="3070">
                  <c:v>35</c:v>
                </c:pt>
                <c:pt idx="3071">
                  <c:v>35</c:v>
                </c:pt>
                <c:pt idx="3072">
                  <c:v>35</c:v>
                </c:pt>
                <c:pt idx="3073">
                  <c:v>35</c:v>
                </c:pt>
                <c:pt idx="3074">
                  <c:v>35.033333333333331</c:v>
                </c:pt>
                <c:pt idx="3075">
                  <c:v>35.06666666666667</c:v>
                </c:pt>
                <c:pt idx="3076">
                  <c:v>35.1</c:v>
                </c:pt>
                <c:pt idx="3077">
                  <c:v>35.1</c:v>
                </c:pt>
                <c:pt idx="3078">
                  <c:v>35.1</c:v>
                </c:pt>
                <c:pt idx="3079">
                  <c:v>35.1</c:v>
                </c:pt>
                <c:pt idx="3080">
                  <c:v>35.1</c:v>
                </c:pt>
                <c:pt idx="3081">
                  <c:v>35.1</c:v>
                </c:pt>
                <c:pt idx="3082">
                  <c:v>35.133333333333333</c:v>
                </c:pt>
                <c:pt idx="3083">
                  <c:v>35.133333333333333</c:v>
                </c:pt>
                <c:pt idx="3084">
                  <c:v>35.133333333333333</c:v>
                </c:pt>
                <c:pt idx="3085">
                  <c:v>35.133333333333333</c:v>
                </c:pt>
                <c:pt idx="3086">
                  <c:v>35.133333333333333</c:v>
                </c:pt>
                <c:pt idx="3087">
                  <c:v>35.133333333333333</c:v>
                </c:pt>
                <c:pt idx="3088">
                  <c:v>35.133333333333333</c:v>
                </c:pt>
                <c:pt idx="3089">
                  <c:v>35.133333333333333</c:v>
                </c:pt>
                <c:pt idx="3090">
                  <c:v>35.133333333333333</c:v>
                </c:pt>
                <c:pt idx="3091">
                  <c:v>35.166666666666664</c:v>
                </c:pt>
                <c:pt idx="3092">
                  <c:v>35.166666666666664</c:v>
                </c:pt>
                <c:pt idx="3093">
                  <c:v>35.166666666666664</c:v>
                </c:pt>
                <c:pt idx="3094">
                  <c:v>35.166666666666664</c:v>
                </c:pt>
                <c:pt idx="3095">
                  <c:v>35.166666666666664</c:v>
                </c:pt>
                <c:pt idx="3096">
                  <c:v>35.200000000000003</c:v>
                </c:pt>
                <c:pt idx="3097">
                  <c:v>35.200000000000003</c:v>
                </c:pt>
                <c:pt idx="3098">
                  <c:v>35.200000000000003</c:v>
                </c:pt>
                <c:pt idx="3099">
                  <c:v>35.200000000000003</c:v>
                </c:pt>
                <c:pt idx="3100">
                  <c:v>35.200000000000003</c:v>
                </c:pt>
                <c:pt idx="3101">
                  <c:v>35.200000000000003</c:v>
                </c:pt>
                <c:pt idx="3102">
                  <c:v>35.200000000000003</c:v>
                </c:pt>
                <c:pt idx="3103">
                  <c:v>35.200000000000003</c:v>
                </c:pt>
                <c:pt idx="3104">
                  <c:v>35.233333333333334</c:v>
                </c:pt>
                <c:pt idx="3105">
                  <c:v>35.233333333333334</c:v>
                </c:pt>
                <c:pt idx="3106">
                  <c:v>35.233333333333334</c:v>
                </c:pt>
                <c:pt idx="3107">
                  <c:v>35.233333333333334</c:v>
                </c:pt>
                <c:pt idx="3108">
                  <c:v>35.233333333333334</c:v>
                </c:pt>
                <c:pt idx="3109">
                  <c:v>35.266666666666666</c:v>
                </c:pt>
                <c:pt idx="3110">
                  <c:v>35.266666666666666</c:v>
                </c:pt>
                <c:pt idx="3111">
                  <c:v>35.299999999999997</c:v>
                </c:pt>
                <c:pt idx="3112">
                  <c:v>35.299999999999997</c:v>
                </c:pt>
                <c:pt idx="3113">
                  <c:v>35.299999999999997</c:v>
                </c:pt>
                <c:pt idx="3114">
                  <c:v>35.333333333333336</c:v>
                </c:pt>
                <c:pt idx="3115">
                  <c:v>35.333333333333336</c:v>
                </c:pt>
                <c:pt idx="3116">
                  <c:v>35.333333333333336</c:v>
                </c:pt>
                <c:pt idx="3117">
                  <c:v>35.333333333333336</c:v>
                </c:pt>
                <c:pt idx="3118">
                  <c:v>35.333333333333336</c:v>
                </c:pt>
                <c:pt idx="3119">
                  <c:v>35.333333333333336</c:v>
                </c:pt>
                <c:pt idx="3120">
                  <c:v>35.333333333333336</c:v>
                </c:pt>
                <c:pt idx="3121">
                  <c:v>35.333333333333336</c:v>
                </c:pt>
                <c:pt idx="3122">
                  <c:v>35.333333333333336</c:v>
                </c:pt>
                <c:pt idx="3123">
                  <c:v>35.366666666666667</c:v>
                </c:pt>
                <c:pt idx="3124">
                  <c:v>35.366666666666667</c:v>
                </c:pt>
                <c:pt idx="3125">
                  <c:v>35.366666666666667</c:v>
                </c:pt>
                <c:pt idx="3126">
                  <c:v>35.366666666666667</c:v>
                </c:pt>
                <c:pt idx="3127">
                  <c:v>35.366666666666667</c:v>
                </c:pt>
                <c:pt idx="3128">
                  <c:v>35.4</c:v>
                </c:pt>
                <c:pt idx="3129">
                  <c:v>35.4</c:v>
                </c:pt>
                <c:pt idx="3130">
                  <c:v>35.4</c:v>
                </c:pt>
                <c:pt idx="3131">
                  <c:v>35.4</c:v>
                </c:pt>
                <c:pt idx="3132">
                  <c:v>35.4</c:v>
                </c:pt>
                <c:pt idx="3133">
                  <c:v>35.4</c:v>
                </c:pt>
                <c:pt idx="3134">
                  <c:v>35.4</c:v>
                </c:pt>
                <c:pt idx="3135">
                  <c:v>35.4</c:v>
                </c:pt>
                <c:pt idx="3136">
                  <c:v>35.4</c:v>
                </c:pt>
                <c:pt idx="3137">
                  <c:v>35.4</c:v>
                </c:pt>
                <c:pt idx="3138">
                  <c:v>35.43333333333333</c:v>
                </c:pt>
                <c:pt idx="3139">
                  <c:v>35.43333333333333</c:v>
                </c:pt>
                <c:pt idx="3140">
                  <c:v>35.43333333333333</c:v>
                </c:pt>
                <c:pt idx="3141">
                  <c:v>35.43333333333333</c:v>
                </c:pt>
                <c:pt idx="3142">
                  <c:v>35.43333333333333</c:v>
                </c:pt>
                <c:pt idx="3143">
                  <c:v>35.466666666666669</c:v>
                </c:pt>
                <c:pt idx="3144">
                  <c:v>35.466666666666669</c:v>
                </c:pt>
                <c:pt idx="3145">
                  <c:v>35.466666666666669</c:v>
                </c:pt>
                <c:pt idx="3146">
                  <c:v>35.466666666666669</c:v>
                </c:pt>
                <c:pt idx="3147">
                  <c:v>35.466666666666669</c:v>
                </c:pt>
                <c:pt idx="3148">
                  <c:v>35.466666666666669</c:v>
                </c:pt>
                <c:pt idx="3149">
                  <c:v>35.5</c:v>
                </c:pt>
                <c:pt idx="3150">
                  <c:v>35.533333333333331</c:v>
                </c:pt>
                <c:pt idx="3151">
                  <c:v>35.56666666666667</c:v>
                </c:pt>
                <c:pt idx="3152">
                  <c:v>35.56666666666667</c:v>
                </c:pt>
                <c:pt idx="3153">
                  <c:v>35.56666666666667</c:v>
                </c:pt>
                <c:pt idx="3154">
                  <c:v>35.56666666666667</c:v>
                </c:pt>
                <c:pt idx="3155">
                  <c:v>35.56666666666667</c:v>
                </c:pt>
                <c:pt idx="3156">
                  <c:v>35.56666666666667</c:v>
                </c:pt>
                <c:pt idx="3157">
                  <c:v>35.56666666666667</c:v>
                </c:pt>
                <c:pt idx="3158">
                  <c:v>35.6</c:v>
                </c:pt>
                <c:pt idx="3159">
                  <c:v>35.6</c:v>
                </c:pt>
                <c:pt idx="3160">
                  <c:v>35.6</c:v>
                </c:pt>
                <c:pt idx="3161">
                  <c:v>35.6</c:v>
                </c:pt>
                <c:pt idx="3162">
                  <c:v>35.6</c:v>
                </c:pt>
                <c:pt idx="3163">
                  <c:v>35.6</c:v>
                </c:pt>
                <c:pt idx="3164">
                  <c:v>35.6</c:v>
                </c:pt>
                <c:pt idx="3165">
                  <c:v>35.6</c:v>
                </c:pt>
                <c:pt idx="3166">
                  <c:v>35.6</c:v>
                </c:pt>
                <c:pt idx="3167">
                  <c:v>35.633333333333333</c:v>
                </c:pt>
                <c:pt idx="3168">
                  <c:v>35.633333333333333</c:v>
                </c:pt>
                <c:pt idx="3169">
                  <c:v>35.633333333333333</c:v>
                </c:pt>
                <c:pt idx="3170">
                  <c:v>35.633333333333333</c:v>
                </c:pt>
                <c:pt idx="3171">
                  <c:v>35.633333333333333</c:v>
                </c:pt>
                <c:pt idx="3172">
                  <c:v>35.633333333333333</c:v>
                </c:pt>
                <c:pt idx="3173">
                  <c:v>35.666666666666664</c:v>
                </c:pt>
                <c:pt idx="3174">
                  <c:v>35.666666666666664</c:v>
                </c:pt>
                <c:pt idx="3175">
                  <c:v>35.666666666666664</c:v>
                </c:pt>
                <c:pt idx="3176">
                  <c:v>35.666666666666664</c:v>
                </c:pt>
                <c:pt idx="3177">
                  <c:v>35.700000000000003</c:v>
                </c:pt>
                <c:pt idx="3178">
                  <c:v>35.700000000000003</c:v>
                </c:pt>
                <c:pt idx="3179">
                  <c:v>35.700000000000003</c:v>
                </c:pt>
                <c:pt idx="3180">
                  <c:v>35.700000000000003</c:v>
                </c:pt>
                <c:pt idx="3181">
                  <c:v>35.700000000000003</c:v>
                </c:pt>
                <c:pt idx="3182">
                  <c:v>35.799999999999997</c:v>
                </c:pt>
                <c:pt idx="3183">
                  <c:v>35.799999999999997</c:v>
                </c:pt>
                <c:pt idx="3184">
                  <c:v>35.799999999999997</c:v>
                </c:pt>
                <c:pt idx="3185">
                  <c:v>35.799999999999997</c:v>
                </c:pt>
                <c:pt idx="3186">
                  <c:v>35.799999999999997</c:v>
                </c:pt>
                <c:pt idx="3187">
                  <c:v>35.799999999999997</c:v>
                </c:pt>
                <c:pt idx="3188">
                  <c:v>35.833333333333336</c:v>
                </c:pt>
                <c:pt idx="3189">
                  <c:v>35.833333333333336</c:v>
                </c:pt>
                <c:pt idx="3190">
                  <c:v>35.833333333333336</c:v>
                </c:pt>
                <c:pt idx="3191">
                  <c:v>35.866666666666667</c:v>
                </c:pt>
                <c:pt idx="3192">
                  <c:v>35.866666666666667</c:v>
                </c:pt>
                <c:pt idx="3193">
                  <c:v>35.866666666666667</c:v>
                </c:pt>
                <c:pt idx="3194">
                  <c:v>35.866666666666667</c:v>
                </c:pt>
                <c:pt idx="3195">
                  <c:v>35.866666666666667</c:v>
                </c:pt>
                <c:pt idx="3196">
                  <c:v>35.866666666666667</c:v>
                </c:pt>
                <c:pt idx="3197">
                  <c:v>35.866666666666667</c:v>
                </c:pt>
                <c:pt idx="3198">
                  <c:v>35.866666666666667</c:v>
                </c:pt>
                <c:pt idx="3199">
                  <c:v>35.9</c:v>
                </c:pt>
                <c:pt idx="3200">
                  <c:v>35.9</c:v>
                </c:pt>
                <c:pt idx="3201">
                  <c:v>35.9</c:v>
                </c:pt>
                <c:pt idx="3202">
                  <c:v>35.9</c:v>
                </c:pt>
                <c:pt idx="3203">
                  <c:v>35.93333333333333</c:v>
                </c:pt>
                <c:pt idx="3204">
                  <c:v>35.93333333333333</c:v>
                </c:pt>
                <c:pt idx="3205">
                  <c:v>35.93333333333333</c:v>
                </c:pt>
                <c:pt idx="3206">
                  <c:v>35.93333333333333</c:v>
                </c:pt>
                <c:pt idx="3207">
                  <c:v>35.93333333333333</c:v>
                </c:pt>
                <c:pt idx="3208">
                  <c:v>35.93333333333333</c:v>
                </c:pt>
                <c:pt idx="3209">
                  <c:v>35.93333333333333</c:v>
                </c:pt>
                <c:pt idx="3210">
                  <c:v>36.033333333333331</c:v>
                </c:pt>
                <c:pt idx="3211">
                  <c:v>36.033333333333331</c:v>
                </c:pt>
                <c:pt idx="3212">
                  <c:v>36.033333333333331</c:v>
                </c:pt>
                <c:pt idx="3213">
                  <c:v>36.033333333333331</c:v>
                </c:pt>
                <c:pt idx="3214">
                  <c:v>36.033333333333331</c:v>
                </c:pt>
                <c:pt idx="3215">
                  <c:v>36.033333333333331</c:v>
                </c:pt>
                <c:pt idx="3216">
                  <c:v>36.06666666666667</c:v>
                </c:pt>
                <c:pt idx="3217">
                  <c:v>36.06666666666667</c:v>
                </c:pt>
                <c:pt idx="3218">
                  <c:v>36.06666666666667</c:v>
                </c:pt>
                <c:pt idx="3219">
                  <c:v>36.06666666666667</c:v>
                </c:pt>
                <c:pt idx="3220">
                  <c:v>36.06666666666667</c:v>
                </c:pt>
                <c:pt idx="3221">
                  <c:v>36.06666666666667</c:v>
                </c:pt>
                <c:pt idx="3222">
                  <c:v>36.06666666666667</c:v>
                </c:pt>
                <c:pt idx="3223">
                  <c:v>36.06666666666667</c:v>
                </c:pt>
              </c:numCache>
            </c:numRef>
          </c:xVal>
          <c:yVal>
            <c:numRef>
              <c:f>'F15_1_ALI KM Data'!$C$5:$C$3228</c:f>
              <c:numCache>
                <c:formatCode>########0</c:formatCode>
                <c:ptCount val="3224"/>
                <c:pt idx="0">
                  <c:v>0</c:v>
                </c:pt>
                <c:pt idx="1">
                  <c:v>0</c:v>
                </c:pt>
                <c:pt idx="2" formatCode="0.0000000">
                  <c:v>6.086427267195E-2</c:v>
                </c:pt>
                <c:pt idx="3" formatCode="0.0000000">
                  <c:v>6.086427267195E-2</c:v>
                </c:pt>
                <c:pt idx="4" formatCode="0.0000000">
                  <c:v>6.086427267195E-2</c:v>
                </c:pt>
                <c:pt idx="5" formatCode="0.0000000">
                  <c:v>6.086427267195E-2</c:v>
                </c:pt>
                <c:pt idx="6" formatCode="0.0000000">
                  <c:v>6.086427267195E-2</c:v>
                </c:pt>
                <c:pt idx="7" formatCode="0.0000000">
                  <c:v>6.086427267195E-2</c:v>
                </c:pt>
                <c:pt idx="8" formatCode="0.0000000">
                  <c:v>6.086427267195E-2</c:v>
                </c:pt>
                <c:pt idx="9" formatCode="0.0000000">
                  <c:v>6.086427267195E-2</c:v>
                </c:pt>
                <c:pt idx="10" formatCode="0.0000000">
                  <c:v>6.086427267195E-2</c:v>
                </c:pt>
                <c:pt idx="11" formatCode="0.0000000">
                  <c:v>6.086427267195E-2</c:v>
                </c:pt>
                <c:pt idx="12" formatCode="0.0000000">
                  <c:v>6.086427267195E-2</c:v>
                </c:pt>
                <c:pt idx="13" formatCode="0.0000000">
                  <c:v>6.086427267195E-2</c:v>
                </c:pt>
                <c:pt idx="14" formatCode="0.0000000">
                  <c:v>6.086427267195E-2</c:v>
                </c:pt>
                <c:pt idx="15" formatCode="0.0000000">
                  <c:v>6.086427267195E-2</c:v>
                </c:pt>
                <c:pt idx="16" formatCode="0.0000000">
                  <c:v>6.086427267195E-2</c:v>
                </c:pt>
                <c:pt idx="17" formatCode="0.0000000">
                  <c:v>6.086427267195E-2</c:v>
                </c:pt>
                <c:pt idx="18" formatCode="0.0000000">
                  <c:v>6.086427267195E-2</c:v>
                </c:pt>
                <c:pt idx="19" formatCode="0.0000000">
                  <c:v>6.086427267195E-2</c:v>
                </c:pt>
                <c:pt idx="20" formatCode="0.0000000">
                  <c:v>6.086427267195E-2</c:v>
                </c:pt>
                <c:pt idx="21" formatCode="0.0000000">
                  <c:v>6.086427267195E-2</c:v>
                </c:pt>
                <c:pt idx="22" formatCode="0.0000000">
                  <c:v>6.086427267195E-2</c:v>
                </c:pt>
                <c:pt idx="23" formatCode="0.0000000">
                  <c:v>6.086427267195E-2</c:v>
                </c:pt>
                <c:pt idx="24" formatCode="0.0000000">
                  <c:v>6.086427267195E-2</c:v>
                </c:pt>
                <c:pt idx="25" formatCode="0.0000000">
                  <c:v>6.086427267195E-2</c:v>
                </c:pt>
                <c:pt idx="26" formatCode="0.0000000">
                  <c:v>6.086427267195E-2</c:v>
                </c:pt>
                <c:pt idx="27" formatCode="0.0000000">
                  <c:v>6.086427267195E-2</c:v>
                </c:pt>
                <c:pt idx="28" formatCode="0.0000000">
                  <c:v>6.086427267195E-2</c:v>
                </c:pt>
                <c:pt idx="29" formatCode="0.0000000">
                  <c:v>0.15288925952953</c:v>
                </c:pt>
                <c:pt idx="30" formatCode="0.0000000">
                  <c:v>0.15288925952953</c:v>
                </c:pt>
                <c:pt idx="31" formatCode="0.0000000">
                  <c:v>0.15288925952953</c:v>
                </c:pt>
                <c:pt idx="32" formatCode="0.0000000">
                  <c:v>0.15288925952953</c:v>
                </c:pt>
                <c:pt idx="33" formatCode="0.0000000">
                  <c:v>0.18358311466032001</c:v>
                </c:pt>
                <c:pt idx="34" formatCode="0.0000000">
                  <c:v>0.18358311466032001</c:v>
                </c:pt>
                <c:pt idx="35" formatCode="0.0000000">
                  <c:v>0.18358311466032001</c:v>
                </c:pt>
                <c:pt idx="36" formatCode="0.0000000">
                  <c:v>0.2142864111492</c:v>
                </c:pt>
                <c:pt idx="37" formatCode="0.0000000">
                  <c:v>0.24498970763808001</c:v>
                </c:pt>
                <c:pt idx="38" formatCode="0.0000000">
                  <c:v>0.24498970763808001</c:v>
                </c:pt>
                <c:pt idx="39" formatCode="0.0000000">
                  <c:v>0.24498970763808001</c:v>
                </c:pt>
                <c:pt idx="40" formatCode="0.0000000">
                  <c:v>0.24498970763808001</c:v>
                </c:pt>
                <c:pt idx="41" formatCode="0.0000000">
                  <c:v>0.24498970763808001</c:v>
                </c:pt>
                <c:pt idx="42" formatCode="0.0000000">
                  <c:v>0.27570245711232999</c:v>
                </c:pt>
                <c:pt idx="43" formatCode="0.0000000">
                  <c:v>0.30641520658657001</c:v>
                </c:pt>
                <c:pt idx="44" formatCode="#0.000000">
                  <c:v>0.33712795606082002</c:v>
                </c:pt>
                <c:pt idx="45" formatCode="#0.000000">
                  <c:v>0.33712795606082002</c:v>
                </c:pt>
                <c:pt idx="46" formatCode="0.0000000">
                  <c:v>0.36785017309038998</c:v>
                </c:pt>
                <c:pt idx="47" formatCode="0.0000000">
                  <c:v>0.36785017309038998</c:v>
                </c:pt>
                <c:pt idx="48" formatCode="0.0000000">
                  <c:v>0.36785017309038998</c:v>
                </c:pt>
                <c:pt idx="49" formatCode="0.0000000">
                  <c:v>0.36785017309038998</c:v>
                </c:pt>
                <c:pt idx="50" formatCode="0.0000000">
                  <c:v>0.39858186643612997</c:v>
                </c:pt>
                <c:pt idx="51" formatCode="0.0000000">
                  <c:v>0.39858186643612997</c:v>
                </c:pt>
                <c:pt idx="52" formatCode="0.0000000">
                  <c:v>0.39858186643612997</c:v>
                </c:pt>
                <c:pt idx="53" formatCode="0.0000000">
                  <c:v>0.39858186643612997</c:v>
                </c:pt>
                <c:pt idx="54" formatCode="0.0000000">
                  <c:v>0.39858186643612997</c:v>
                </c:pt>
                <c:pt idx="55" formatCode="0.0000000">
                  <c:v>0.39858186643612997</c:v>
                </c:pt>
                <c:pt idx="56" formatCode="0.0000000">
                  <c:v>0.39858186643612997</c:v>
                </c:pt>
                <c:pt idx="57" formatCode="0.0000000">
                  <c:v>0.39858186643612997</c:v>
                </c:pt>
                <c:pt idx="58" formatCode="0.0000000">
                  <c:v>0.39858186643612997</c:v>
                </c:pt>
                <c:pt idx="59" formatCode="0.0000000">
                  <c:v>0.39858186643612997</c:v>
                </c:pt>
                <c:pt idx="60" formatCode="0.0000000">
                  <c:v>0.39858186643612997</c:v>
                </c:pt>
                <c:pt idx="61" formatCode="0.0000000">
                  <c:v>0.42938007859864002</c:v>
                </c:pt>
                <c:pt idx="62" formatCode="0.0000000">
                  <c:v>0.42938007859864002</c:v>
                </c:pt>
                <c:pt idx="63" formatCode="0.0000000">
                  <c:v>0.42938007859864002</c:v>
                </c:pt>
                <c:pt idx="64" formatCode="0.0000000">
                  <c:v>0.42938007859864002</c:v>
                </c:pt>
                <c:pt idx="65" formatCode="0.0000000">
                  <c:v>0.42938007859864002</c:v>
                </c:pt>
                <c:pt idx="66" formatCode="0.0000000">
                  <c:v>0.42938007859864002</c:v>
                </c:pt>
                <c:pt idx="67" formatCode="0.0000000">
                  <c:v>0.42938007859864002</c:v>
                </c:pt>
                <c:pt idx="68" formatCode="0.0000000">
                  <c:v>0.42938007859864002</c:v>
                </c:pt>
                <c:pt idx="69" formatCode="0.0000000">
                  <c:v>0.42938007859864002</c:v>
                </c:pt>
                <c:pt idx="70" formatCode="0.0000000">
                  <c:v>0.42938007859864002</c:v>
                </c:pt>
                <c:pt idx="71" formatCode="0.0000000">
                  <c:v>0.42938007859864002</c:v>
                </c:pt>
                <c:pt idx="72" formatCode="#0.000000">
                  <c:v>0.46022599555074001</c:v>
                </c:pt>
                <c:pt idx="73" formatCode="#0.000000">
                  <c:v>0.46022599555074001</c:v>
                </c:pt>
                <c:pt idx="74" formatCode="#0.000000">
                  <c:v>0.46022599555074001</c:v>
                </c:pt>
                <c:pt idx="75" formatCode="#0.000000">
                  <c:v>0.46022599555074001</c:v>
                </c:pt>
                <c:pt idx="76" formatCode="#0.000000">
                  <c:v>0.46022599555074001</c:v>
                </c:pt>
                <c:pt idx="77" formatCode="0.0000000">
                  <c:v>0.49110061527916998</c:v>
                </c:pt>
                <c:pt idx="78" formatCode="0.0000000">
                  <c:v>0.49110061527916998</c:v>
                </c:pt>
                <c:pt idx="79" formatCode="0.0000000">
                  <c:v>0.49110061527916998</c:v>
                </c:pt>
                <c:pt idx="80" formatCode="0.0000000">
                  <c:v>0.49110061527916998</c:v>
                </c:pt>
                <c:pt idx="81" formatCode="0.0000000">
                  <c:v>0.49110061527916998</c:v>
                </c:pt>
                <c:pt idx="82" formatCode="0.0000000">
                  <c:v>0.49110061527916998</c:v>
                </c:pt>
                <c:pt idx="83" formatCode="0.0000000">
                  <c:v>0.49110061527916998</c:v>
                </c:pt>
                <c:pt idx="84" formatCode="0.0000000">
                  <c:v>0.49110061527916998</c:v>
                </c:pt>
                <c:pt idx="85" formatCode="0.0000000">
                  <c:v>0.49110061527916998</c:v>
                </c:pt>
                <c:pt idx="86" formatCode="0.0000000">
                  <c:v>0.49110061527916998</c:v>
                </c:pt>
                <c:pt idx="87" formatCode="0.0000000">
                  <c:v>0.49110061527916998</c:v>
                </c:pt>
                <c:pt idx="88" formatCode="0.0000000">
                  <c:v>0.49110061527916998</c:v>
                </c:pt>
                <c:pt idx="89" formatCode="0.0000000">
                  <c:v>0.49110061527916998</c:v>
                </c:pt>
                <c:pt idx="90" formatCode="0.0000000">
                  <c:v>0.49110061527916998</c:v>
                </c:pt>
                <c:pt idx="91" formatCode="0.0000000">
                  <c:v>0.49110061527916998</c:v>
                </c:pt>
                <c:pt idx="92" formatCode="0.0000000">
                  <c:v>0.49110061527916998</c:v>
                </c:pt>
                <c:pt idx="93" formatCode="0.0000000">
                  <c:v>0.49110061527916998</c:v>
                </c:pt>
                <c:pt idx="94" formatCode="0.0000000">
                  <c:v>0.49110061527916998</c:v>
                </c:pt>
                <c:pt idx="95" formatCode="0.0000000">
                  <c:v>0.49110061527916998</c:v>
                </c:pt>
                <c:pt idx="96" formatCode="0.0000000">
                  <c:v>0.52206169162786997</c:v>
                </c:pt>
                <c:pt idx="97" formatCode="0.0000000">
                  <c:v>0.52206169162786997</c:v>
                </c:pt>
                <c:pt idx="98" formatCode="0.0000000">
                  <c:v>0.52206169162786997</c:v>
                </c:pt>
                <c:pt idx="99" formatCode="0.0000000">
                  <c:v>0.55304205235922999</c:v>
                </c:pt>
                <c:pt idx="100" formatCode="0.0000000">
                  <c:v>0.55304205235922999</c:v>
                </c:pt>
                <c:pt idx="101" formatCode="0.0000000">
                  <c:v>0.55304205235922999</c:v>
                </c:pt>
                <c:pt idx="102" formatCode="0.0000000">
                  <c:v>0.55304205235922999</c:v>
                </c:pt>
                <c:pt idx="103" formatCode="0.0000000">
                  <c:v>0.55304205235922999</c:v>
                </c:pt>
                <c:pt idx="104" formatCode="0.0000000">
                  <c:v>0.58406106606717001</c:v>
                </c:pt>
                <c:pt idx="105" formatCode="0.0000000">
                  <c:v>0.58406106606717001</c:v>
                </c:pt>
                <c:pt idx="106" formatCode="0.0000000">
                  <c:v>0.61508976111520997</c:v>
                </c:pt>
                <c:pt idx="107" formatCode="0.0000000">
                  <c:v>0.64611845616325003</c:v>
                </c:pt>
                <c:pt idx="108" formatCode="0.0000000">
                  <c:v>0.64611845616325003</c:v>
                </c:pt>
                <c:pt idx="109" formatCode="0.0000000">
                  <c:v>0.64611845616325003</c:v>
                </c:pt>
                <c:pt idx="110" formatCode="0.0000000">
                  <c:v>0.70817584625934005</c:v>
                </c:pt>
                <c:pt idx="111" formatCode="0.0000000">
                  <c:v>0.70817584625934005</c:v>
                </c:pt>
                <c:pt idx="112" formatCode="0.0000000">
                  <c:v>0.70817584625934005</c:v>
                </c:pt>
                <c:pt idx="113" formatCode="0.0000000">
                  <c:v>0.73921424080568998</c:v>
                </c:pt>
                <c:pt idx="114" formatCode="0.0000000">
                  <c:v>0.73921424080568998</c:v>
                </c:pt>
                <c:pt idx="115" formatCode="0.0000000">
                  <c:v>0.73921424080568998</c:v>
                </c:pt>
                <c:pt idx="116" formatCode="0.0000000">
                  <c:v>0.73921424080568998</c:v>
                </c:pt>
                <c:pt idx="117" formatCode="0.0000000">
                  <c:v>0.73921424080568998</c:v>
                </c:pt>
                <c:pt idx="118" formatCode="0.0000000">
                  <c:v>0.73921424080568998</c:v>
                </c:pt>
                <c:pt idx="119" formatCode="0.0000000">
                  <c:v>0.77026234395213</c:v>
                </c:pt>
                <c:pt idx="120" formatCode="0.0000000">
                  <c:v>0.77026234395213</c:v>
                </c:pt>
                <c:pt idx="121" formatCode="0.0000000">
                  <c:v>0.77026234395213</c:v>
                </c:pt>
                <c:pt idx="122" formatCode="0.0000000">
                  <c:v>0.80132016481474999</c:v>
                </c:pt>
                <c:pt idx="123" formatCode="0.0000000">
                  <c:v>0.80132016481474999</c:v>
                </c:pt>
                <c:pt idx="124" formatCode="0.0000000">
                  <c:v>0.80132016481474999</c:v>
                </c:pt>
                <c:pt idx="125" formatCode="0.0000000">
                  <c:v>0.80132016481474999</c:v>
                </c:pt>
                <c:pt idx="126" formatCode="0.0000000">
                  <c:v>0.80132016481474999</c:v>
                </c:pt>
                <c:pt idx="127" formatCode="0.0000000">
                  <c:v>0.80132016481474999</c:v>
                </c:pt>
                <c:pt idx="128" formatCode="#0.000000">
                  <c:v>0.83237798567735999</c:v>
                </c:pt>
                <c:pt idx="129" formatCode="#0.000000">
                  <c:v>0.83237798567735999</c:v>
                </c:pt>
                <c:pt idx="130" formatCode="#0.000000">
                  <c:v>0.83237798567735999</c:v>
                </c:pt>
                <c:pt idx="131" formatCode="0.0000000">
                  <c:v>0.86345527242580999</c:v>
                </c:pt>
                <c:pt idx="132" formatCode="0.0000000">
                  <c:v>0.86345527242580999</c:v>
                </c:pt>
                <c:pt idx="133" formatCode="0.0000000">
                  <c:v>0.89453255917426999</c:v>
                </c:pt>
                <c:pt idx="134" formatCode="0.0000000">
                  <c:v>0.92560984592272999</c:v>
                </c:pt>
                <c:pt idx="135" formatCode="0.0000000">
                  <c:v>0.92560984592272999</c:v>
                </c:pt>
                <c:pt idx="136" formatCode="0.0000000">
                  <c:v>0.92560984592272999</c:v>
                </c:pt>
                <c:pt idx="137" formatCode="0.0000000">
                  <c:v>0.92560984592272999</c:v>
                </c:pt>
                <c:pt idx="138" formatCode="0.0000000">
                  <c:v>0.95669688393779995</c:v>
                </c:pt>
                <c:pt idx="139" formatCode="0.0000000">
                  <c:v>0.95669688393779995</c:v>
                </c:pt>
                <c:pt idx="140" formatCode="0.0000000">
                  <c:v>0.95669688393779995</c:v>
                </c:pt>
                <c:pt idx="141" formatCode="0.0000000">
                  <c:v>0.95669688393779995</c:v>
                </c:pt>
                <c:pt idx="142" formatCode="0.0000000">
                  <c:v>0.95669688393779995</c:v>
                </c:pt>
                <c:pt idx="143" formatCode="0.0000000">
                  <c:v>0.95669688393779995</c:v>
                </c:pt>
                <c:pt idx="144" formatCode="0.0000000">
                  <c:v>0.98779368240439003</c:v>
                </c:pt>
                <c:pt idx="145" formatCode="0.0000000">
                  <c:v>1.01889048087097</c:v>
                </c:pt>
                <c:pt idx="146" formatCode="0.0000000">
                  <c:v>1.01889048087097</c:v>
                </c:pt>
                <c:pt idx="147" formatCode="0.0000000">
                  <c:v>1.01889048087097</c:v>
                </c:pt>
                <c:pt idx="148" formatCode="0.0000000">
                  <c:v>1.01889048087097</c:v>
                </c:pt>
                <c:pt idx="149" formatCode="0.0000000">
                  <c:v>1.05001661593989</c:v>
                </c:pt>
                <c:pt idx="150" formatCode="0.0000000">
                  <c:v>1.05001661593989</c:v>
                </c:pt>
                <c:pt idx="151" formatCode="0.0000000">
                  <c:v>1.05001661593989</c:v>
                </c:pt>
                <c:pt idx="152" formatCode="0.0000000">
                  <c:v>1.05001661593989</c:v>
                </c:pt>
                <c:pt idx="153" formatCode="0.0000000">
                  <c:v>1.0811721522698801</c:v>
                </c:pt>
                <c:pt idx="154" formatCode="0.0000000">
                  <c:v>1.0811721522698801</c:v>
                </c:pt>
                <c:pt idx="155" formatCode="0.0000000">
                  <c:v>1.0811721522698801</c:v>
                </c:pt>
                <c:pt idx="156" formatCode="0.0000000">
                  <c:v>1.0811721522698801</c:v>
                </c:pt>
                <c:pt idx="157" formatCode="0.0000000">
                  <c:v>1.0811721522698801</c:v>
                </c:pt>
                <c:pt idx="158" formatCode="0.0000000">
                  <c:v>1.0811721522698801</c:v>
                </c:pt>
                <c:pt idx="159" formatCode="0.0000000">
                  <c:v>1.0811721522698801</c:v>
                </c:pt>
                <c:pt idx="160" formatCode="0.0000000">
                  <c:v>1.1123375044588399</c:v>
                </c:pt>
                <c:pt idx="161" formatCode="0.0000000">
                  <c:v>1.1746682088367399</c:v>
                </c:pt>
                <c:pt idx="162" formatCode="0.0000000">
                  <c:v>1.1746682088367399</c:v>
                </c:pt>
                <c:pt idx="163" formatCode="0.0000000">
                  <c:v>1.1746682088367399</c:v>
                </c:pt>
                <c:pt idx="164" formatCode="0.0000000">
                  <c:v>1.1746682088367399</c:v>
                </c:pt>
                <c:pt idx="165" formatCode="0.0000000">
                  <c:v>1.1746682088367399</c:v>
                </c:pt>
                <c:pt idx="166" formatCode="0.0000000">
                  <c:v>1.1746682088367399</c:v>
                </c:pt>
                <c:pt idx="167" formatCode="0.0000000">
                  <c:v>1.1746682088367399</c:v>
                </c:pt>
                <c:pt idx="168" formatCode="0.0000000">
                  <c:v>1.2058433923670799</c:v>
                </c:pt>
                <c:pt idx="169" formatCode="0.0000000">
                  <c:v>1.2058433923670799</c:v>
                </c:pt>
                <c:pt idx="170" formatCode="0.0000000">
                  <c:v>1.2058433923670799</c:v>
                </c:pt>
                <c:pt idx="171" formatCode="0.0000000">
                  <c:v>1.23703826341464</c:v>
                </c:pt>
                <c:pt idx="172" formatCode="0.0000000">
                  <c:v>1.23703826341464</c:v>
                </c:pt>
                <c:pt idx="173" formatCode="0.0000000">
                  <c:v>1.23703826341464</c:v>
                </c:pt>
                <c:pt idx="174" formatCode="0.0000000">
                  <c:v>1.2682528530911801</c:v>
                </c:pt>
                <c:pt idx="175" formatCode="0.0000000">
                  <c:v>1.2682528530911801</c:v>
                </c:pt>
                <c:pt idx="176" formatCode="0.0000000">
                  <c:v>1.2682528530911801</c:v>
                </c:pt>
                <c:pt idx="177" formatCode="0.0000000">
                  <c:v>1.2682528530911801</c:v>
                </c:pt>
                <c:pt idx="178" formatCode="0.0000000">
                  <c:v>1.2682528530911801</c:v>
                </c:pt>
                <c:pt idx="179" formatCode="0.0000000">
                  <c:v>1.2682528530911801</c:v>
                </c:pt>
                <c:pt idx="180" formatCode="0.0000000">
                  <c:v>1.2682528530911801</c:v>
                </c:pt>
                <c:pt idx="181" formatCode="0.0000000">
                  <c:v>1.29948719258719</c:v>
                </c:pt>
                <c:pt idx="182" formatCode="0.0000000">
                  <c:v>1.29948719258719</c:v>
                </c:pt>
                <c:pt idx="183" formatCode="0.0000000">
                  <c:v>1.33072153208321</c:v>
                </c:pt>
                <c:pt idx="184" formatCode="0.0000000">
                  <c:v>1.33072153208321</c:v>
                </c:pt>
                <c:pt idx="185" formatCode="0.0000000">
                  <c:v>1.3619558715792299</c:v>
                </c:pt>
                <c:pt idx="186" formatCode="0.0000000">
                  <c:v>1.3619558715792299</c:v>
                </c:pt>
                <c:pt idx="187" formatCode="0.0000000">
                  <c:v>1.3931902110752501</c:v>
                </c:pt>
                <c:pt idx="188" formatCode="0.0000000">
                  <c:v>1.3931902110752501</c:v>
                </c:pt>
                <c:pt idx="189" formatCode="0.0000000">
                  <c:v>1.42443444738353</c:v>
                </c:pt>
                <c:pt idx="190" formatCode="0.0000000">
                  <c:v>1.42443444738353</c:v>
                </c:pt>
                <c:pt idx="191" formatCode="0.0000000">
                  <c:v>1.42443444738353</c:v>
                </c:pt>
                <c:pt idx="192" formatCode="0.0000000">
                  <c:v>1.42443444738353</c:v>
                </c:pt>
                <c:pt idx="193" formatCode="0.0000000">
                  <c:v>1.45569850242717</c:v>
                </c:pt>
                <c:pt idx="194" formatCode="0.0000000">
                  <c:v>1.45569850242717</c:v>
                </c:pt>
                <c:pt idx="195" formatCode="0.0000000">
                  <c:v>1.45569850242717</c:v>
                </c:pt>
                <c:pt idx="196" formatCode="0.0000000">
                  <c:v>1.45569850242717</c:v>
                </c:pt>
                <c:pt idx="197" formatCode="0.0000000">
                  <c:v>1.4869625574708201</c:v>
                </c:pt>
                <c:pt idx="198" formatCode="0.0000000">
                  <c:v>1.4869625574708201</c:v>
                </c:pt>
                <c:pt idx="199" formatCode="0.0000000">
                  <c:v>1.5182365376113001</c:v>
                </c:pt>
                <c:pt idx="200" formatCode="0.0000000">
                  <c:v>1.5182365376113001</c:v>
                </c:pt>
                <c:pt idx="201" formatCode="0.0000000">
                  <c:v>1.5182365376113001</c:v>
                </c:pt>
                <c:pt idx="202" formatCode="0.0000000">
                  <c:v>1.5182365376113001</c:v>
                </c:pt>
                <c:pt idx="203" formatCode="0.0000000">
                  <c:v>1.5182365376113001</c:v>
                </c:pt>
                <c:pt idx="204" formatCode="0.0000000">
                  <c:v>1.5495403403647601</c:v>
                </c:pt>
                <c:pt idx="205" formatCode="0.0000000">
                  <c:v>1.5808441431182301</c:v>
                </c:pt>
                <c:pt idx="206" formatCode="0.0000000">
                  <c:v>1.5808441431182301</c:v>
                </c:pt>
                <c:pt idx="207" formatCode="0.0000000">
                  <c:v>1.5808441431182301</c:v>
                </c:pt>
                <c:pt idx="208" formatCode="0.0000000">
                  <c:v>1.5808441431182301</c:v>
                </c:pt>
                <c:pt idx="209" formatCode="0.0000000">
                  <c:v>1.5808441431182301</c:v>
                </c:pt>
                <c:pt idx="210" formatCode="0.0000000">
                  <c:v>1.6121678719078201</c:v>
                </c:pt>
                <c:pt idx="211" formatCode="0.0000000">
                  <c:v>1.6121678719078201</c:v>
                </c:pt>
                <c:pt idx="212" formatCode="0.0000000">
                  <c:v>1.6121678719078201</c:v>
                </c:pt>
                <c:pt idx="213" formatCode="0.0000000">
                  <c:v>1.6121678719078201</c:v>
                </c:pt>
                <c:pt idx="214" formatCode="0.0000000">
                  <c:v>1.6121678719078201</c:v>
                </c:pt>
                <c:pt idx="215" formatCode="0.0000000">
                  <c:v>1.64350157640723</c:v>
                </c:pt>
                <c:pt idx="216" formatCode="0.0000000">
                  <c:v>1.64350157640723</c:v>
                </c:pt>
                <c:pt idx="217" formatCode="0.0000000">
                  <c:v>1.64350157640723</c:v>
                </c:pt>
                <c:pt idx="218" formatCode="0.0000000">
                  <c:v>1.64350157640723</c:v>
                </c:pt>
                <c:pt idx="219" formatCode="0.0000000">
                  <c:v>1.64350157640723</c:v>
                </c:pt>
                <c:pt idx="220" formatCode="0.0000000">
                  <c:v>1.6748752601149199</c:v>
                </c:pt>
                <c:pt idx="221" formatCode="0.0000000">
                  <c:v>1.6748752601149199</c:v>
                </c:pt>
                <c:pt idx="222" formatCode="0.0000000">
                  <c:v>1.6748752601149199</c:v>
                </c:pt>
                <c:pt idx="223" formatCode="0.0000000">
                  <c:v>1.6748752601149199</c:v>
                </c:pt>
                <c:pt idx="224" formatCode="0.0000000">
                  <c:v>1.6748752601149199</c:v>
                </c:pt>
                <c:pt idx="225" formatCode="0.0000000">
                  <c:v>1.6748752601149199</c:v>
                </c:pt>
                <c:pt idx="226" formatCode="0.0000000">
                  <c:v>1.6748752601149199</c:v>
                </c:pt>
                <c:pt idx="227" formatCode="#0.000000">
                  <c:v>1.70626897810339</c:v>
                </c:pt>
                <c:pt idx="228" formatCode="#0.000000">
                  <c:v>1.70626897810339</c:v>
                </c:pt>
                <c:pt idx="229" formatCode="#0.000000">
                  <c:v>1.70626897810339</c:v>
                </c:pt>
                <c:pt idx="230" formatCode="#0.000000">
                  <c:v>1.70626897810339</c:v>
                </c:pt>
                <c:pt idx="231" formatCode="#0.000000">
                  <c:v>1.70626897810339</c:v>
                </c:pt>
                <c:pt idx="232" formatCode="0.0000000">
                  <c:v>1.73766269609186</c:v>
                </c:pt>
                <c:pt idx="233" formatCode="0.0000000">
                  <c:v>1.73766269609186</c:v>
                </c:pt>
                <c:pt idx="234" formatCode="0.0000000">
                  <c:v>1.73766269609186</c:v>
                </c:pt>
                <c:pt idx="235" formatCode="0.0000000">
                  <c:v>1.73766269609186</c:v>
                </c:pt>
                <c:pt idx="236" formatCode="0.0000000">
                  <c:v>1.73766269609186</c:v>
                </c:pt>
                <c:pt idx="237" formatCode="0.0000000">
                  <c:v>1.73766269609186</c:v>
                </c:pt>
                <c:pt idx="238" formatCode="0.0000000">
                  <c:v>1.73766269609186</c:v>
                </c:pt>
                <c:pt idx="239" formatCode="0.0000000">
                  <c:v>1.73766269609186</c:v>
                </c:pt>
                <c:pt idx="240" formatCode="0.0000000">
                  <c:v>1.73766269609186</c:v>
                </c:pt>
                <c:pt idx="241" formatCode="0.0000000">
                  <c:v>1.7691368592257199</c:v>
                </c:pt>
                <c:pt idx="242" formatCode="0.0000000">
                  <c:v>1.7691368592257199</c:v>
                </c:pt>
                <c:pt idx="243" formatCode="0.0000000">
                  <c:v>1.7691368592257199</c:v>
                </c:pt>
                <c:pt idx="244" formatCode="0.0000000">
                  <c:v>1.7691368592257199</c:v>
                </c:pt>
                <c:pt idx="245" formatCode="0.0000000">
                  <c:v>1.7691368592257199</c:v>
                </c:pt>
                <c:pt idx="246" formatCode="0.0000000">
                  <c:v>1.7691368592257199</c:v>
                </c:pt>
                <c:pt idx="247" formatCode="0.0000000">
                  <c:v>1.7691368592257199</c:v>
                </c:pt>
                <c:pt idx="248" formatCode="0.0000000">
                  <c:v>1.7691368592257199</c:v>
                </c:pt>
                <c:pt idx="249" formatCode="0.0000000">
                  <c:v>1.7691368592257199</c:v>
                </c:pt>
                <c:pt idx="250" formatCode="0.0000000">
                  <c:v>1.7691368592257199</c:v>
                </c:pt>
                <c:pt idx="251" formatCode="0.0000000">
                  <c:v>1.7691368592257199</c:v>
                </c:pt>
                <c:pt idx="252" formatCode="0.0000000">
                  <c:v>1.7691368592257199</c:v>
                </c:pt>
                <c:pt idx="253" formatCode="0.0000000">
                  <c:v>1.7691368592257199</c:v>
                </c:pt>
                <c:pt idx="254" formatCode="0.0000000">
                  <c:v>1.7691368592257199</c:v>
                </c:pt>
                <c:pt idx="255" formatCode="0.0000000">
                  <c:v>1.7691368592257199</c:v>
                </c:pt>
                <c:pt idx="256" formatCode="0.0000000">
                  <c:v>1.8006817735291101</c:v>
                </c:pt>
                <c:pt idx="257" formatCode="0.0000000">
                  <c:v>1.8006817735291101</c:v>
                </c:pt>
                <c:pt idx="258" formatCode="0.0000000">
                  <c:v>1.8006817735291101</c:v>
                </c:pt>
                <c:pt idx="259" formatCode="0.0000000">
                  <c:v>1.8006817735291101</c:v>
                </c:pt>
                <c:pt idx="260" formatCode="0.0000000">
                  <c:v>1.8006817735291101</c:v>
                </c:pt>
                <c:pt idx="261" formatCode="0.0000000">
                  <c:v>1.8006817735291101</c:v>
                </c:pt>
                <c:pt idx="262" formatCode="0.0000000">
                  <c:v>1.8322571170102899</c:v>
                </c:pt>
                <c:pt idx="263" formatCode="0.0000000">
                  <c:v>1.8322571170102899</c:v>
                </c:pt>
                <c:pt idx="264" formatCode="0.0000000">
                  <c:v>1.8322571170102899</c:v>
                </c:pt>
                <c:pt idx="265" formatCode="0.0000000">
                  <c:v>1.8954484545596899</c:v>
                </c:pt>
                <c:pt idx="266" formatCode="0.0000000">
                  <c:v>1.92704412333439</c:v>
                </c:pt>
                <c:pt idx="267" formatCode="0.0000000">
                  <c:v>1.92704412333439</c:v>
                </c:pt>
                <c:pt idx="268" formatCode="0.0000000">
                  <c:v>1.92704412333439</c:v>
                </c:pt>
                <c:pt idx="269" formatCode="0.0000000">
                  <c:v>1.92704412333439</c:v>
                </c:pt>
                <c:pt idx="270" formatCode="0.0000000">
                  <c:v>1.92704412333439</c:v>
                </c:pt>
                <c:pt idx="271" formatCode="0.0000000">
                  <c:v>1.92704412333439</c:v>
                </c:pt>
                <c:pt idx="272" formatCode="0.0000000">
                  <c:v>1.95869076930944</c:v>
                </c:pt>
                <c:pt idx="273" formatCode="0.0000000">
                  <c:v>1.95869076930944</c:v>
                </c:pt>
                <c:pt idx="274" formatCode="0.0000000">
                  <c:v>1.99034763376882</c:v>
                </c:pt>
                <c:pt idx="275" formatCode="0.0000000">
                  <c:v>1.99034763376882</c:v>
                </c:pt>
                <c:pt idx="276" formatCode="0.0000000">
                  <c:v>1.99034763376882</c:v>
                </c:pt>
                <c:pt idx="277" formatCode="0.0000000">
                  <c:v>1.99034763376882</c:v>
                </c:pt>
                <c:pt idx="278" formatCode="0.0000000">
                  <c:v>2.02201472661736</c:v>
                </c:pt>
                <c:pt idx="279" formatCode="0.0000000">
                  <c:v>2.02201472661736</c:v>
                </c:pt>
                <c:pt idx="280" formatCode="0.0000000">
                  <c:v>2.02201472661736</c:v>
                </c:pt>
                <c:pt idx="281" formatCode="0.0000000">
                  <c:v>2.0853898787993699</c:v>
                </c:pt>
                <c:pt idx="282" formatCode="0.0000000">
                  <c:v>2.1170774548903801</c:v>
                </c:pt>
                <c:pt idx="283" formatCode="0.0000000">
                  <c:v>2.1170774548903801</c:v>
                </c:pt>
                <c:pt idx="284" formatCode="0.0000000">
                  <c:v>2.1170774548903801</c:v>
                </c:pt>
                <c:pt idx="285" formatCode="0.0000000">
                  <c:v>2.1170774548903801</c:v>
                </c:pt>
                <c:pt idx="286" formatCode="0.0000000">
                  <c:v>2.1170774548903801</c:v>
                </c:pt>
                <c:pt idx="287" formatCode="0.0000000">
                  <c:v>2.1170774548903801</c:v>
                </c:pt>
                <c:pt idx="288" formatCode="0.0000000">
                  <c:v>2.1170774548903801</c:v>
                </c:pt>
                <c:pt idx="289" formatCode="0.0000000">
                  <c:v>2.14879583549477</c:v>
                </c:pt>
                <c:pt idx="290" formatCode="0.0000000">
                  <c:v>2.14879583549477</c:v>
                </c:pt>
                <c:pt idx="291" formatCode="0.0000000">
                  <c:v>2.18051421609914</c:v>
                </c:pt>
                <c:pt idx="292" formatCode="0.0000000">
                  <c:v>2.18051421609914</c:v>
                </c:pt>
                <c:pt idx="293" formatCode="0.0000000">
                  <c:v>2.2122428848581102</c:v>
                </c:pt>
                <c:pt idx="294" formatCode="0.0000000">
                  <c:v>2.2122428848581102</c:v>
                </c:pt>
                <c:pt idx="295" formatCode="0.0000000">
                  <c:v>2.2122428848581102</c:v>
                </c:pt>
                <c:pt idx="296" formatCode="0.0000000">
                  <c:v>2.2122428848581102</c:v>
                </c:pt>
                <c:pt idx="297" formatCode="0.0000000">
                  <c:v>2.2122428848581102</c:v>
                </c:pt>
                <c:pt idx="298" formatCode="0.0000000">
                  <c:v>2.2122428848581102</c:v>
                </c:pt>
                <c:pt idx="299" formatCode="0.0000000">
                  <c:v>2.2122428848581102</c:v>
                </c:pt>
                <c:pt idx="300" formatCode="0.0000000">
                  <c:v>2.2122428848581102</c:v>
                </c:pt>
                <c:pt idx="301" formatCode="0.0000000">
                  <c:v>2.2122428848581102</c:v>
                </c:pt>
                <c:pt idx="302" formatCode="0.0000000">
                  <c:v>2.2122428848581102</c:v>
                </c:pt>
                <c:pt idx="303" formatCode="0.0000000">
                  <c:v>2.2122428848581102</c:v>
                </c:pt>
                <c:pt idx="304" formatCode="0.0000000">
                  <c:v>2.2440024682017801</c:v>
                </c:pt>
                <c:pt idx="305" formatCode="0.0000000">
                  <c:v>2.2757620515454402</c:v>
                </c:pt>
                <c:pt idx="306" formatCode="0.0000000">
                  <c:v>2.2757620515454402</c:v>
                </c:pt>
                <c:pt idx="307" formatCode="0.0000000">
                  <c:v>2.2757620515454402</c:v>
                </c:pt>
                <c:pt idx="308" formatCode="#0.000000">
                  <c:v>2.3075319598511799</c:v>
                </c:pt>
                <c:pt idx="309" formatCode="#0.000000">
                  <c:v>2.3075319598511799</c:v>
                </c:pt>
                <c:pt idx="310" formatCode="0.0000000">
                  <c:v>2.3710924465396399</c:v>
                </c:pt>
                <c:pt idx="311" formatCode="0.0000000">
                  <c:v>2.3710924465396399</c:v>
                </c:pt>
                <c:pt idx="312" formatCode="0.0000000">
                  <c:v>2.3710924465396399</c:v>
                </c:pt>
                <c:pt idx="313" formatCode="0.0000000">
                  <c:v>2.3710924465396399</c:v>
                </c:pt>
                <c:pt idx="314" formatCode="0.0000000">
                  <c:v>2.3710924465396399</c:v>
                </c:pt>
                <c:pt idx="315" formatCode="0.0000000">
                  <c:v>2.3710924465396399</c:v>
                </c:pt>
                <c:pt idx="316" formatCode="0.0000000">
                  <c:v>2.3710924465396399</c:v>
                </c:pt>
                <c:pt idx="317" formatCode="0.0000000">
                  <c:v>2.4029037556153701</c:v>
                </c:pt>
                <c:pt idx="318" formatCode="0.0000000">
                  <c:v>2.4029037556153701</c:v>
                </c:pt>
                <c:pt idx="319" formatCode="0.0000000">
                  <c:v>2.4347254368166702</c:v>
                </c:pt>
                <c:pt idx="320" formatCode="0.0000000">
                  <c:v>2.4347254368166702</c:v>
                </c:pt>
                <c:pt idx="321" formatCode="0.0000000">
                  <c:v>2.4665471180179699</c:v>
                </c:pt>
                <c:pt idx="322" formatCode="0.0000000">
                  <c:v>2.4983687992192798</c:v>
                </c:pt>
                <c:pt idx="323" formatCode="0.0000000">
                  <c:v>2.4983687992192798</c:v>
                </c:pt>
                <c:pt idx="324" formatCode="0.0000000">
                  <c:v>2.5301904804205702</c:v>
                </c:pt>
                <c:pt idx="325" formatCode="0.0000000">
                  <c:v>2.5301904804205702</c:v>
                </c:pt>
                <c:pt idx="326" formatCode="0.0000000">
                  <c:v>2.5301904804205702</c:v>
                </c:pt>
                <c:pt idx="327" formatCode="0.0000000">
                  <c:v>2.5620225540716399</c:v>
                </c:pt>
                <c:pt idx="328" formatCode="0.0000000">
                  <c:v>2.5620225540716399</c:v>
                </c:pt>
                <c:pt idx="329" formatCode="0.0000000">
                  <c:v>2.5620225540716399</c:v>
                </c:pt>
                <c:pt idx="330" formatCode="0.0000000">
                  <c:v>2.5620225540716399</c:v>
                </c:pt>
                <c:pt idx="331" formatCode="0.0000000">
                  <c:v>2.5620225540716399</c:v>
                </c:pt>
                <c:pt idx="332" formatCode="0.0000000">
                  <c:v>2.5620225540716399</c:v>
                </c:pt>
                <c:pt idx="333" formatCode="0.0000000">
                  <c:v>2.5620225540716399</c:v>
                </c:pt>
                <c:pt idx="334" formatCode="0.0000000">
                  <c:v>2.5620225540716399</c:v>
                </c:pt>
                <c:pt idx="335" formatCode="0.0000000">
                  <c:v>2.5620225540716399</c:v>
                </c:pt>
                <c:pt idx="336" formatCode="0.0000000">
                  <c:v>2.5620225540716399</c:v>
                </c:pt>
                <c:pt idx="337" formatCode="0.0000000">
                  <c:v>2.5620225540716399</c:v>
                </c:pt>
                <c:pt idx="338" formatCode="0.0000000">
                  <c:v>2.5938962791111999</c:v>
                </c:pt>
                <c:pt idx="339" formatCode="0.0000000">
                  <c:v>2.5938962791111999</c:v>
                </c:pt>
                <c:pt idx="340" formatCode="0.0000000">
                  <c:v>2.5938962791111999</c:v>
                </c:pt>
                <c:pt idx="341" formatCode="0.0000000">
                  <c:v>2.62578043744863</c:v>
                </c:pt>
                <c:pt idx="342" formatCode="0.0000000">
                  <c:v>2.62578043744863</c:v>
                </c:pt>
                <c:pt idx="343" formatCode="#0.000000">
                  <c:v>2.6576750393361399</c:v>
                </c:pt>
                <c:pt idx="344" formatCode="#0.000000">
                  <c:v>2.6576750393361399</c:v>
                </c:pt>
                <c:pt idx="345" formatCode="#0.000000">
                  <c:v>2.6576750393361399</c:v>
                </c:pt>
                <c:pt idx="346" formatCode="#0.000000">
                  <c:v>2.6576750393361399</c:v>
                </c:pt>
                <c:pt idx="347" formatCode="0.0000000">
                  <c:v>2.6895800950426798</c:v>
                </c:pt>
                <c:pt idx="348" formatCode="0.0000000">
                  <c:v>2.6895800950426798</c:v>
                </c:pt>
                <c:pt idx="349" formatCode="0.0000000">
                  <c:v>2.6895800950426798</c:v>
                </c:pt>
                <c:pt idx="350" formatCode="0.0000000">
                  <c:v>2.6895800950426798</c:v>
                </c:pt>
                <c:pt idx="351" formatCode="0.0000000">
                  <c:v>2.6895800950426798</c:v>
                </c:pt>
                <c:pt idx="352" formatCode="0.0000000">
                  <c:v>2.6895800950426798</c:v>
                </c:pt>
                <c:pt idx="353" formatCode="0.0000000">
                  <c:v>2.6895800950426798</c:v>
                </c:pt>
                <c:pt idx="354" formatCode="0.0000000">
                  <c:v>2.6895800950426798</c:v>
                </c:pt>
                <c:pt idx="355" formatCode="0.0000000">
                  <c:v>2.6895800950426798</c:v>
                </c:pt>
                <c:pt idx="356" formatCode="0.0000000">
                  <c:v>2.7215060858251401</c:v>
                </c:pt>
                <c:pt idx="357" formatCode="0.0000000">
                  <c:v>2.7215060858251401</c:v>
                </c:pt>
                <c:pt idx="358" formatCode="0.0000000">
                  <c:v>2.7215060858251401</c:v>
                </c:pt>
                <c:pt idx="359" formatCode="0.0000000">
                  <c:v>2.7215060858251401</c:v>
                </c:pt>
                <c:pt idx="360" formatCode="0.0000000">
                  <c:v>2.7215060858251401</c:v>
                </c:pt>
                <c:pt idx="361" formatCode="0.0000000">
                  <c:v>2.7534425578915198</c:v>
                </c:pt>
                <c:pt idx="362" formatCode="0.0000000">
                  <c:v>2.7534425578915198</c:v>
                </c:pt>
                <c:pt idx="363" formatCode="0.0000000">
                  <c:v>2.7534425578915198</c:v>
                </c:pt>
                <c:pt idx="364" formatCode="0.0000000">
                  <c:v>2.7534425578915198</c:v>
                </c:pt>
                <c:pt idx="365" formatCode="0.0000000">
                  <c:v>2.7534425578915198</c:v>
                </c:pt>
                <c:pt idx="366" formatCode="0.0000000">
                  <c:v>2.7534425578915198</c:v>
                </c:pt>
                <c:pt idx="367" formatCode="0.0000000">
                  <c:v>2.7534425578915198</c:v>
                </c:pt>
                <c:pt idx="368" formatCode="0.0000000">
                  <c:v>2.7534425578915198</c:v>
                </c:pt>
                <c:pt idx="369" formatCode="0.0000000">
                  <c:v>2.7534425578915198</c:v>
                </c:pt>
                <c:pt idx="370" formatCode="0.0000000">
                  <c:v>2.7854105254924701</c:v>
                </c:pt>
                <c:pt idx="371" formatCode="0.0000000">
                  <c:v>2.7854105254924701</c:v>
                </c:pt>
                <c:pt idx="372" formatCode="0.0000000">
                  <c:v>2.7854105254924701</c:v>
                </c:pt>
                <c:pt idx="373" formatCode="0.0000000">
                  <c:v>2.7854105254924701</c:v>
                </c:pt>
                <c:pt idx="374" formatCode="0.0000000">
                  <c:v>2.7854105254924701</c:v>
                </c:pt>
                <c:pt idx="375" formatCode="0.0000000">
                  <c:v>2.7854105254924701</c:v>
                </c:pt>
                <c:pt idx="376" formatCode="0.0000000">
                  <c:v>2.8494095969042599</c:v>
                </c:pt>
                <c:pt idx="377" formatCode="0.0000000">
                  <c:v>2.8494095969042599</c:v>
                </c:pt>
                <c:pt idx="378" formatCode="0.0000000">
                  <c:v>2.9134297553247599</c:v>
                </c:pt>
                <c:pt idx="379" formatCode="0.0000000">
                  <c:v>2.9134297553247599</c:v>
                </c:pt>
                <c:pt idx="380" formatCode="0.0000000">
                  <c:v>2.9134297553247599</c:v>
                </c:pt>
                <c:pt idx="381" formatCode="0.0000000">
                  <c:v>2.9134297553247599</c:v>
                </c:pt>
                <c:pt idx="382" formatCode="0.0000000">
                  <c:v>2.9134297553247599</c:v>
                </c:pt>
                <c:pt idx="383" formatCode="0.0000000">
                  <c:v>2.9134297553247599</c:v>
                </c:pt>
                <c:pt idx="384" formatCode="0.0000000">
                  <c:v>2.9134297553247599</c:v>
                </c:pt>
                <c:pt idx="385" formatCode="0.0000000">
                  <c:v>2.9454821060162999</c:v>
                </c:pt>
                <c:pt idx="386" formatCode="0.0000000">
                  <c:v>2.9454821060162999</c:v>
                </c:pt>
                <c:pt idx="387" formatCode="0.0000000">
                  <c:v>2.9454821060162999</c:v>
                </c:pt>
                <c:pt idx="388" formatCode="0.0000000">
                  <c:v>3.0096291766666399</c:v>
                </c:pt>
                <c:pt idx="389" formatCode="0.0000000">
                  <c:v>3.0096291766666399</c:v>
                </c:pt>
                <c:pt idx="390" formatCode="0.0000000">
                  <c:v>3.0096291766666399</c:v>
                </c:pt>
                <c:pt idx="391" formatCode="0.0000000">
                  <c:v>3.0096291766666399</c:v>
                </c:pt>
                <c:pt idx="392" formatCode="0.0000000">
                  <c:v>3.0096291766666399</c:v>
                </c:pt>
                <c:pt idx="393" formatCode="0.0000000">
                  <c:v>3.0096291766666399</c:v>
                </c:pt>
                <c:pt idx="394" formatCode="0.0000000">
                  <c:v>3.0096291766666399</c:v>
                </c:pt>
                <c:pt idx="395" formatCode="0.0000000">
                  <c:v>3.0096291766666399</c:v>
                </c:pt>
                <c:pt idx="396" formatCode="0.0000000">
                  <c:v>3.0096291766666399</c:v>
                </c:pt>
                <c:pt idx="397" formatCode="0.0000000">
                  <c:v>3.0096291766666399</c:v>
                </c:pt>
                <c:pt idx="398" formatCode="0.0000000">
                  <c:v>3.0096291766666399</c:v>
                </c:pt>
                <c:pt idx="399" formatCode="0.0000000">
                  <c:v>3.0096291766666399</c:v>
                </c:pt>
                <c:pt idx="400" formatCode="0.0000000">
                  <c:v>3.0096291766666399</c:v>
                </c:pt>
                <c:pt idx="401" formatCode="0.0000000">
                  <c:v>3.0739463986980402</c:v>
                </c:pt>
                <c:pt idx="402" formatCode="0.0000000">
                  <c:v>3.0739463986980402</c:v>
                </c:pt>
                <c:pt idx="403" formatCode="0.0000000">
                  <c:v>3.0739463986980402</c:v>
                </c:pt>
                <c:pt idx="404" formatCode="0.0000000">
                  <c:v>3.0739463986980402</c:v>
                </c:pt>
                <c:pt idx="405" formatCode="0.0000000">
                  <c:v>3.0739463986980402</c:v>
                </c:pt>
                <c:pt idx="406" formatCode="0.0000000">
                  <c:v>3.0739463986980402</c:v>
                </c:pt>
                <c:pt idx="407" formatCode="0.0000000">
                  <c:v>3.0739463986980402</c:v>
                </c:pt>
                <c:pt idx="408" formatCode="0.0000000">
                  <c:v>3.0739463986980402</c:v>
                </c:pt>
                <c:pt idx="409" formatCode="0.0000000">
                  <c:v>3.1061370508406099</c:v>
                </c:pt>
                <c:pt idx="410" formatCode="0.0000000">
                  <c:v>3.1061370508406099</c:v>
                </c:pt>
                <c:pt idx="411" formatCode="0.0000000">
                  <c:v>3.1061370508406099</c:v>
                </c:pt>
                <c:pt idx="412" formatCode="0.0000000">
                  <c:v>3.1061370508406099</c:v>
                </c:pt>
                <c:pt idx="413" formatCode="0.0000000">
                  <c:v>3.1061370508406099</c:v>
                </c:pt>
                <c:pt idx="414" formatCode="0.0000000">
                  <c:v>3.1061370508406099</c:v>
                </c:pt>
                <c:pt idx="415" formatCode="0.0000000">
                  <c:v>3.1061370508406099</c:v>
                </c:pt>
                <c:pt idx="416" formatCode="0.0000000">
                  <c:v>3.1061370508406099</c:v>
                </c:pt>
                <c:pt idx="417" formatCode="#0.000000">
                  <c:v>3.1383919985600399</c:v>
                </c:pt>
                <c:pt idx="418" formatCode="0.0000000">
                  <c:v>3.17064694627947</c:v>
                </c:pt>
                <c:pt idx="419" formatCode="0.0000000">
                  <c:v>3.17064694627947</c:v>
                </c:pt>
                <c:pt idx="420" formatCode="0.0000000">
                  <c:v>3.17064694627947</c:v>
                </c:pt>
                <c:pt idx="421" formatCode="0.0000000">
                  <c:v>3.17064694627947</c:v>
                </c:pt>
                <c:pt idx="422" formatCode="0.0000000">
                  <c:v>3.17064694627947</c:v>
                </c:pt>
                <c:pt idx="423" formatCode="0.0000000">
                  <c:v>3.2029341597018499</c:v>
                </c:pt>
                <c:pt idx="424" formatCode="0.0000000">
                  <c:v>3.2352213731242401</c:v>
                </c:pt>
                <c:pt idx="425" formatCode="0.0000000">
                  <c:v>3.26750858654662</c:v>
                </c:pt>
                <c:pt idx="426" formatCode="0.0000000">
                  <c:v>3.26750858654662</c:v>
                </c:pt>
                <c:pt idx="427" formatCode="0.0000000">
                  <c:v>3.26750858654662</c:v>
                </c:pt>
                <c:pt idx="428" formatCode="0.0000000">
                  <c:v>3.26750858654662</c:v>
                </c:pt>
                <c:pt idx="429" formatCode="0.0000000">
                  <c:v>3.26750858654662</c:v>
                </c:pt>
                <c:pt idx="430" formatCode="0.0000000">
                  <c:v>3.26750858654662</c:v>
                </c:pt>
                <c:pt idx="431" formatCode="0.0000000">
                  <c:v>3.26750858654662</c:v>
                </c:pt>
                <c:pt idx="432" formatCode="0.0000000">
                  <c:v>3.26750858654662</c:v>
                </c:pt>
                <c:pt idx="433" formatCode="0.0000000">
                  <c:v>3.26750858654662</c:v>
                </c:pt>
                <c:pt idx="434" formatCode="0.0000000">
                  <c:v>3.26750858654662</c:v>
                </c:pt>
                <c:pt idx="435" formatCode="0.0000000">
                  <c:v>3.26750858654662</c:v>
                </c:pt>
                <c:pt idx="436" formatCode="0.0000000">
                  <c:v>3.2998173679138398</c:v>
                </c:pt>
                <c:pt idx="437" formatCode="0.0000000">
                  <c:v>3.2998173679138398</c:v>
                </c:pt>
                <c:pt idx="438" formatCode="0.0000000">
                  <c:v>3.2998173679138398</c:v>
                </c:pt>
                <c:pt idx="439" formatCode="0.0000000">
                  <c:v>3.3321369476705498</c:v>
                </c:pt>
                <c:pt idx="440" formatCode="0.0000000">
                  <c:v>3.3321369476705498</c:v>
                </c:pt>
                <c:pt idx="441" formatCode="0.0000000">
                  <c:v>3.3321369476705498</c:v>
                </c:pt>
                <c:pt idx="442" formatCode="0.0000000">
                  <c:v>3.3321369476705498</c:v>
                </c:pt>
                <c:pt idx="443" formatCode="0.0000000">
                  <c:v>3.3321369476705498</c:v>
                </c:pt>
                <c:pt idx="444" formatCode="0.0000000">
                  <c:v>3.3321369476705498</c:v>
                </c:pt>
                <c:pt idx="445" formatCode="#0.000000">
                  <c:v>3.3644889768045299</c:v>
                </c:pt>
                <c:pt idx="446" formatCode="#0.000000">
                  <c:v>3.3968410059385099</c:v>
                </c:pt>
                <c:pt idx="447" formatCode="#0.000000">
                  <c:v>3.42919303507249</c:v>
                </c:pt>
                <c:pt idx="448" formatCode="#0.000000">
                  <c:v>3.42919303507249</c:v>
                </c:pt>
                <c:pt idx="449" formatCode="#0.000000">
                  <c:v>3.42919303507249</c:v>
                </c:pt>
                <c:pt idx="450" formatCode="#0.000000">
                  <c:v>3.42919303507249</c:v>
                </c:pt>
                <c:pt idx="451" formatCode="#0.000000">
                  <c:v>3.42919303507249</c:v>
                </c:pt>
                <c:pt idx="452" formatCode="#0.000000">
                  <c:v>3.42919303507249</c:v>
                </c:pt>
                <c:pt idx="453" formatCode="#0.000000">
                  <c:v>3.42919303507249</c:v>
                </c:pt>
                <c:pt idx="454" formatCode="#0.000000">
                  <c:v>3.42919303507249</c:v>
                </c:pt>
                <c:pt idx="455" formatCode="#0.000000">
                  <c:v>3.42919303507249</c:v>
                </c:pt>
                <c:pt idx="456" formatCode="0.0000000">
                  <c:v>3.46158847518149</c:v>
                </c:pt>
                <c:pt idx="457" formatCode="0.0000000">
                  <c:v>3.46158847518149</c:v>
                </c:pt>
                <c:pt idx="458" formatCode="0.0000000">
                  <c:v>3.46158847518149</c:v>
                </c:pt>
                <c:pt idx="459" formatCode="0.0000000">
                  <c:v>3.46158847518149</c:v>
                </c:pt>
                <c:pt idx="460" formatCode="0.0000000">
                  <c:v>3.46158847518149</c:v>
                </c:pt>
                <c:pt idx="461" formatCode="0.0000000">
                  <c:v>3.4939947898927399</c:v>
                </c:pt>
                <c:pt idx="462" formatCode="0.0000000">
                  <c:v>3.4939947898927399</c:v>
                </c:pt>
                <c:pt idx="463" formatCode="0.0000000">
                  <c:v>3.5264011046039898</c:v>
                </c:pt>
                <c:pt idx="464" formatCode="0.0000000">
                  <c:v>3.5264011046039898</c:v>
                </c:pt>
                <c:pt idx="465" formatCode="0.0000000">
                  <c:v>3.5588183085338998</c:v>
                </c:pt>
                <c:pt idx="466" formatCode="0.0000000">
                  <c:v>3.5588183085338998</c:v>
                </c:pt>
                <c:pt idx="467" formatCode="0.0000000">
                  <c:v>3.5912464126668699</c:v>
                </c:pt>
                <c:pt idx="468" formatCode="0.0000000">
                  <c:v>3.5912464126668699</c:v>
                </c:pt>
                <c:pt idx="469" formatCode="0.0000000">
                  <c:v>3.5912464126668699</c:v>
                </c:pt>
                <c:pt idx="470" formatCode="0.0000000">
                  <c:v>3.5912464126668699</c:v>
                </c:pt>
                <c:pt idx="471" formatCode="0.0000000">
                  <c:v>3.5912464126668699</c:v>
                </c:pt>
                <c:pt idx="472" formatCode="0.0000000">
                  <c:v>3.5912464126668699</c:v>
                </c:pt>
                <c:pt idx="473" formatCode="0.0000000">
                  <c:v>3.5912464126668699</c:v>
                </c:pt>
                <c:pt idx="474" formatCode="0.0000000">
                  <c:v>3.5912464126668699</c:v>
                </c:pt>
                <c:pt idx="475" formatCode="0.0000000">
                  <c:v>3.5912464126668699</c:v>
                </c:pt>
                <c:pt idx="476" formatCode="0.0000000">
                  <c:v>3.5912464126668699</c:v>
                </c:pt>
                <c:pt idx="477" formatCode="0.0000000">
                  <c:v>3.5912464126668699</c:v>
                </c:pt>
                <c:pt idx="478" formatCode="0.0000000">
                  <c:v>3.5912464126668699</c:v>
                </c:pt>
                <c:pt idx="479" formatCode="0.0000000">
                  <c:v>3.5912464126668699</c:v>
                </c:pt>
                <c:pt idx="480" formatCode="0.0000000">
                  <c:v>3.5912464126668699</c:v>
                </c:pt>
                <c:pt idx="481" formatCode="0.0000000">
                  <c:v>3.5912464126668699</c:v>
                </c:pt>
                <c:pt idx="482" formatCode="0.0000000">
                  <c:v>3.5912464126668699</c:v>
                </c:pt>
                <c:pt idx="483" formatCode="0.0000000">
                  <c:v>3.5912464126668699</c:v>
                </c:pt>
                <c:pt idx="484" formatCode="0.0000000">
                  <c:v>3.6237072724605901</c:v>
                </c:pt>
                <c:pt idx="485" formatCode="#0.000000">
                  <c:v>3.6886289920480202</c:v>
                </c:pt>
                <c:pt idx="486" formatCode="#0.000000">
                  <c:v>3.6886289920480202</c:v>
                </c:pt>
                <c:pt idx="487" formatCode="#0.000000">
                  <c:v>3.6886289920480202</c:v>
                </c:pt>
                <c:pt idx="488" formatCode="#0.000000">
                  <c:v>3.6886289920480202</c:v>
                </c:pt>
                <c:pt idx="489" formatCode="#0.000000">
                  <c:v>3.6886289920480202</c:v>
                </c:pt>
                <c:pt idx="490" formatCode="#0.000000">
                  <c:v>3.6886289920480202</c:v>
                </c:pt>
                <c:pt idx="491" formatCode="0.0000000">
                  <c:v>3.7211007961639799</c:v>
                </c:pt>
                <c:pt idx="492" formatCode="0.0000000">
                  <c:v>3.7211007961639799</c:v>
                </c:pt>
                <c:pt idx="493" formatCode="0.0000000">
                  <c:v>3.7211007961639799</c:v>
                </c:pt>
                <c:pt idx="494" formatCode="0.0000000">
                  <c:v>3.7211007961639799</c:v>
                </c:pt>
                <c:pt idx="495" formatCode="0.0000000">
                  <c:v>3.7535945184737498</c:v>
                </c:pt>
                <c:pt idx="496" formatCode="0.0000000">
                  <c:v>3.7860882407835099</c:v>
                </c:pt>
                <c:pt idx="497" formatCode="0.0000000">
                  <c:v>3.7860882407835099</c:v>
                </c:pt>
                <c:pt idx="498" formatCode="0.0000000">
                  <c:v>3.7860882407835099</c:v>
                </c:pt>
                <c:pt idx="499" formatCode="0.0000000">
                  <c:v>3.7860882407835099</c:v>
                </c:pt>
                <c:pt idx="500" formatCode="0.0000000">
                  <c:v>3.7860882407835099</c:v>
                </c:pt>
                <c:pt idx="501" formatCode="0.0000000">
                  <c:v>3.7860882407835099</c:v>
                </c:pt>
                <c:pt idx="502" formatCode="0.0000000">
                  <c:v>3.7860882407835099</c:v>
                </c:pt>
                <c:pt idx="503" formatCode="0.0000000">
                  <c:v>3.8186149181869</c:v>
                </c:pt>
                <c:pt idx="504" formatCode="0.0000000">
                  <c:v>3.8186149181869</c:v>
                </c:pt>
                <c:pt idx="505" formatCode="0.0000000">
                  <c:v>3.8186149181869</c:v>
                </c:pt>
                <c:pt idx="506" formatCode="0.0000000">
                  <c:v>3.8186149181869</c:v>
                </c:pt>
                <c:pt idx="507" formatCode="0.0000000">
                  <c:v>3.8186149181869</c:v>
                </c:pt>
                <c:pt idx="508" formatCode="0.0000000">
                  <c:v>3.85116361026197</c:v>
                </c:pt>
                <c:pt idx="509" formatCode="0.0000000">
                  <c:v>3.85116361026197</c:v>
                </c:pt>
                <c:pt idx="510" formatCode="0.0000000">
                  <c:v>3.85116361026197</c:v>
                </c:pt>
                <c:pt idx="511" formatCode="0.0000000">
                  <c:v>3.85116361026197</c:v>
                </c:pt>
                <c:pt idx="512" formatCode="0.0000000">
                  <c:v>3.88373435429643</c:v>
                </c:pt>
                <c:pt idx="513" formatCode="0.0000000">
                  <c:v>3.88373435429643</c:v>
                </c:pt>
                <c:pt idx="514" formatCode="0.0000000">
                  <c:v>3.88373435429643</c:v>
                </c:pt>
                <c:pt idx="515" formatCode="0.0000000">
                  <c:v>3.9163271876791801</c:v>
                </c:pt>
                <c:pt idx="516" formatCode="0.0000000">
                  <c:v>3.9163271876791801</c:v>
                </c:pt>
                <c:pt idx="517" formatCode="0.0000000">
                  <c:v>3.9163271876791801</c:v>
                </c:pt>
                <c:pt idx="518" formatCode="0.0000000">
                  <c:v>3.9163271876791801</c:v>
                </c:pt>
                <c:pt idx="519" formatCode="0.0000000">
                  <c:v>3.9163271876791801</c:v>
                </c:pt>
                <c:pt idx="520" formatCode="0.0000000">
                  <c:v>3.9163271876791801</c:v>
                </c:pt>
                <c:pt idx="521" formatCode="0.0000000">
                  <c:v>3.9163271876791801</c:v>
                </c:pt>
                <c:pt idx="522" formatCode="0.0000000">
                  <c:v>3.9163271876791801</c:v>
                </c:pt>
                <c:pt idx="523" formatCode="0.0000000">
                  <c:v>3.9163271876791801</c:v>
                </c:pt>
                <c:pt idx="524" formatCode="0.0000000">
                  <c:v>3.9163271876791801</c:v>
                </c:pt>
                <c:pt idx="525" formatCode="0.0000000">
                  <c:v>3.9489975966599098</c:v>
                </c:pt>
                <c:pt idx="526" formatCode="0.0000000">
                  <c:v>3.9489975966599098</c:v>
                </c:pt>
                <c:pt idx="527" formatCode="0.0000000">
                  <c:v>3.9489975966599098</c:v>
                </c:pt>
                <c:pt idx="528" formatCode="0.0000000">
                  <c:v>3.9489975966599098</c:v>
                </c:pt>
                <c:pt idx="529" formatCode="0.0000000">
                  <c:v>3.9489975966599098</c:v>
                </c:pt>
                <c:pt idx="530" formatCode="0.0000000">
                  <c:v>3.9489975966599098</c:v>
                </c:pt>
                <c:pt idx="531" formatCode="0.0000000">
                  <c:v>3.9489975966599098</c:v>
                </c:pt>
                <c:pt idx="532" formatCode="0.0000000">
                  <c:v>3.9489975966599098</c:v>
                </c:pt>
                <c:pt idx="533" formatCode="0.0000000">
                  <c:v>3.9489975966599098</c:v>
                </c:pt>
                <c:pt idx="534" formatCode="0.0000000">
                  <c:v>3.9489975966599098</c:v>
                </c:pt>
                <c:pt idx="535" formatCode="0.0000000">
                  <c:v>3.9489975966599098</c:v>
                </c:pt>
                <c:pt idx="536" formatCode="0.0000000">
                  <c:v>3.9489975966599098</c:v>
                </c:pt>
                <c:pt idx="537" formatCode="0.0000000">
                  <c:v>3.9489975966599098</c:v>
                </c:pt>
                <c:pt idx="538" formatCode="0.0000000">
                  <c:v>3.9489975966599098</c:v>
                </c:pt>
                <c:pt idx="539" formatCode="0.0000000">
                  <c:v>3.9489975966599098</c:v>
                </c:pt>
                <c:pt idx="540" formatCode="0.0000000">
                  <c:v>3.9489975966599098</c:v>
                </c:pt>
                <c:pt idx="541" formatCode="0.0000000">
                  <c:v>3.9489975966599098</c:v>
                </c:pt>
                <c:pt idx="542" formatCode="0.0000000">
                  <c:v>3.9489975966599098</c:v>
                </c:pt>
                <c:pt idx="543" formatCode="0.0000000">
                  <c:v>3.9489975966599098</c:v>
                </c:pt>
                <c:pt idx="544" formatCode="0.0000000">
                  <c:v>3.9489975966599098</c:v>
                </c:pt>
                <c:pt idx="545" formatCode="0.0000000">
                  <c:v>3.9489975966599098</c:v>
                </c:pt>
                <c:pt idx="546" formatCode="0.0000000">
                  <c:v>3.9489975966599098</c:v>
                </c:pt>
                <c:pt idx="547" formatCode="0.0000000">
                  <c:v>3.9489975966599098</c:v>
                </c:pt>
                <c:pt idx="548" formatCode="#0.000000">
                  <c:v>3.9818580148615301</c:v>
                </c:pt>
                <c:pt idx="549" formatCode="#0.000000">
                  <c:v>3.9818580148615301</c:v>
                </c:pt>
                <c:pt idx="550" formatCode="#0.000000">
                  <c:v>3.9818580148615301</c:v>
                </c:pt>
                <c:pt idx="551" formatCode="#0.000000">
                  <c:v>3.9818580148615301</c:v>
                </c:pt>
                <c:pt idx="552" formatCode="#0.000000">
                  <c:v>3.9818580148615301</c:v>
                </c:pt>
                <c:pt idx="553" formatCode="#0.000000">
                  <c:v>3.9818580148615301</c:v>
                </c:pt>
                <c:pt idx="554" formatCode="#0.000000">
                  <c:v>3.9818580148615301</c:v>
                </c:pt>
                <c:pt idx="555" formatCode="0.0000000">
                  <c:v>4.0147522053326297</c:v>
                </c:pt>
                <c:pt idx="556" formatCode="0.0000000">
                  <c:v>4.0147522053326297</c:v>
                </c:pt>
                <c:pt idx="557" formatCode="0.0000000">
                  <c:v>4.0476576725231199</c:v>
                </c:pt>
                <c:pt idx="558" formatCode="0.0000000">
                  <c:v>4.0476576725231199</c:v>
                </c:pt>
                <c:pt idx="559" formatCode="0.0000000">
                  <c:v>4.0476576725231199</c:v>
                </c:pt>
                <c:pt idx="560" formatCode="0.0000000">
                  <c:v>4.0476576725231199</c:v>
                </c:pt>
                <c:pt idx="561" formatCode="0.0000000">
                  <c:v>4.0805631397136102</c:v>
                </c:pt>
                <c:pt idx="562" formatCode="0.0000000">
                  <c:v>4.0805631397136102</c:v>
                </c:pt>
                <c:pt idx="563" formatCode="0.0000000">
                  <c:v>4.0805631397136102</c:v>
                </c:pt>
                <c:pt idx="564" formatCode="0.0000000">
                  <c:v>4.0805631397136102</c:v>
                </c:pt>
                <c:pt idx="565" formatCode="0.0000000">
                  <c:v>4.0805631397136102</c:v>
                </c:pt>
                <c:pt idx="566" formatCode="0.0000000">
                  <c:v>4.0805631397136102</c:v>
                </c:pt>
                <c:pt idx="567" formatCode="0.0000000">
                  <c:v>4.0805631397136102</c:v>
                </c:pt>
                <c:pt idx="568" formatCode="0.0000000">
                  <c:v>4.0805631397136102</c:v>
                </c:pt>
                <c:pt idx="569" formatCode="0.0000000">
                  <c:v>4.0805631397136102</c:v>
                </c:pt>
                <c:pt idx="570" formatCode="0.0000000">
                  <c:v>4.0805631397136102</c:v>
                </c:pt>
                <c:pt idx="571" formatCode="0.0000000">
                  <c:v>4.0805631397136102</c:v>
                </c:pt>
                <c:pt idx="572" formatCode="0.0000000">
                  <c:v>4.0805631397136102</c:v>
                </c:pt>
                <c:pt idx="573" formatCode="0.0000000">
                  <c:v>4.0805631397136102</c:v>
                </c:pt>
                <c:pt idx="574" formatCode="0.0000000">
                  <c:v>4.0805631397136102</c:v>
                </c:pt>
                <c:pt idx="575" formatCode="0.0000000">
                  <c:v>4.0805631397136102</c:v>
                </c:pt>
                <c:pt idx="576" formatCode="0.0000000">
                  <c:v>4.1135251455075199</c:v>
                </c:pt>
                <c:pt idx="577" formatCode="0.0000000">
                  <c:v>4.1135251455075199</c:v>
                </c:pt>
                <c:pt idx="578" formatCode="0.0000000">
                  <c:v>4.1135251455075199</c:v>
                </c:pt>
                <c:pt idx="579" formatCode="0.0000000">
                  <c:v>4.1135251455075199</c:v>
                </c:pt>
                <c:pt idx="580" formatCode="0.0000000">
                  <c:v>4.1135251455075199</c:v>
                </c:pt>
                <c:pt idx="581" formatCode="0.0000000">
                  <c:v>4.1135251455075199</c:v>
                </c:pt>
                <c:pt idx="582" formatCode="0.0000000">
                  <c:v>4.1465211795248997</c:v>
                </c:pt>
                <c:pt idx="583" formatCode="0.0000000">
                  <c:v>4.1465211795248997</c:v>
                </c:pt>
                <c:pt idx="584" formatCode="0.0000000">
                  <c:v>4.1465211795248997</c:v>
                </c:pt>
                <c:pt idx="585" formatCode="0.0000000">
                  <c:v>4.1465211795248997</c:v>
                </c:pt>
                <c:pt idx="586" formatCode="0.0000000">
                  <c:v>4.1465211795248997</c:v>
                </c:pt>
                <c:pt idx="587" formatCode="0.0000000">
                  <c:v>4.1465211795248997</c:v>
                </c:pt>
                <c:pt idx="588" formatCode="0.0000000">
                  <c:v>4.1465211795248997</c:v>
                </c:pt>
                <c:pt idx="589" formatCode="0.0000000">
                  <c:v>4.1465211795248997</c:v>
                </c:pt>
                <c:pt idx="590" formatCode="0.0000000">
                  <c:v>4.1465211795248997</c:v>
                </c:pt>
                <c:pt idx="591" formatCode="0.0000000">
                  <c:v>4.1465211795248997</c:v>
                </c:pt>
                <c:pt idx="592" formatCode="0.0000000">
                  <c:v>4.1465211795248997</c:v>
                </c:pt>
                <c:pt idx="593" formatCode="0.0000000">
                  <c:v>4.1465211795248997</c:v>
                </c:pt>
                <c:pt idx="594" formatCode="0.0000000">
                  <c:v>4.1465211795248997</c:v>
                </c:pt>
                <c:pt idx="595" formatCode="0.0000000">
                  <c:v>4.1465211795248997</c:v>
                </c:pt>
                <c:pt idx="596" formatCode="0.0000000">
                  <c:v>4.1465211795248997</c:v>
                </c:pt>
                <c:pt idx="597" formatCode="0.0000000">
                  <c:v>4.1465211795248997</c:v>
                </c:pt>
                <c:pt idx="598" formatCode="0.0000000">
                  <c:v>4.1465211795248997</c:v>
                </c:pt>
                <c:pt idx="599" formatCode="0.0000000">
                  <c:v>4.1465211795248997</c:v>
                </c:pt>
                <c:pt idx="600" formatCode="0.0000000">
                  <c:v>4.1465211795248997</c:v>
                </c:pt>
                <c:pt idx="601" formatCode="0.0000000">
                  <c:v>4.1465211795248997</c:v>
                </c:pt>
                <c:pt idx="602" formatCode="0.0000000">
                  <c:v>4.1465211795248997</c:v>
                </c:pt>
                <c:pt idx="603" formatCode="0.0000000">
                  <c:v>4.1465211795248997</c:v>
                </c:pt>
                <c:pt idx="604" formatCode="0.0000000">
                  <c:v>4.1465211795248997</c:v>
                </c:pt>
                <c:pt idx="605" formatCode="0.0000000">
                  <c:v>4.1465211795248997</c:v>
                </c:pt>
                <c:pt idx="606" formatCode="0.0000000">
                  <c:v>4.1465211795248997</c:v>
                </c:pt>
                <c:pt idx="607" formatCode="0.0000000">
                  <c:v>4.1465211795248997</c:v>
                </c:pt>
                <c:pt idx="608" formatCode="0.0000000">
                  <c:v>4.1465211795248997</c:v>
                </c:pt>
                <c:pt idx="609" formatCode="0.0000000">
                  <c:v>4.1465211795248997</c:v>
                </c:pt>
                <c:pt idx="610" formatCode="0.0000000">
                  <c:v>4.1465211795248997</c:v>
                </c:pt>
                <c:pt idx="611" formatCode="0.0000000">
                  <c:v>4.1465211795248997</c:v>
                </c:pt>
                <c:pt idx="612" formatCode="0.0000000">
                  <c:v>4.1465211795248997</c:v>
                </c:pt>
                <c:pt idx="613" formatCode="0.0000000">
                  <c:v>4.1465211795248997</c:v>
                </c:pt>
                <c:pt idx="614" formatCode="0.0000000">
                  <c:v>4.1465211795248997</c:v>
                </c:pt>
                <c:pt idx="615" formatCode="0.0000000">
                  <c:v>4.1465211795248997</c:v>
                </c:pt>
                <c:pt idx="616" formatCode="0.0000000">
                  <c:v>4.1465211795248997</c:v>
                </c:pt>
                <c:pt idx="617" formatCode="0.0000000">
                  <c:v>4.1465211795248997</c:v>
                </c:pt>
                <c:pt idx="618" formatCode="0.0000000">
                  <c:v>4.1465211795248997</c:v>
                </c:pt>
                <c:pt idx="619" formatCode="0.0000000">
                  <c:v>4.1465211795248997</c:v>
                </c:pt>
                <c:pt idx="620" formatCode="0.0000000">
                  <c:v>4.1465211795248997</c:v>
                </c:pt>
                <c:pt idx="621" formatCode="0.0000000">
                  <c:v>4.1465211795248997</c:v>
                </c:pt>
                <c:pt idx="622" formatCode="0.0000000">
                  <c:v>4.1465211795248997</c:v>
                </c:pt>
                <c:pt idx="623" formatCode="0.0000000">
                  <c:v>4.1465211795248997</c:v>
                </c:pt>
                <c:pt idx="624" formatCode="0.0000000">
                  <c:v>4.1465211795248997</c:v>
                </c:pt>
                <c:pt idx="625" formatCode="0.0000000">
                  <c:v>4.1465211795248997</c:v>
                </c:pt>
                <c:pt idx="626" formatCode="0.0000000">
                  <c:v>4.1465211795248997</c:v>
                </c:pt>
                <c:pt idx="627" formatCode="0.0000000">
                  <c:v>4.1465211795248997</c:v>
                </c:pt>
                <c:pt idx="628" formatCode="0.0000000">
                  <c:v>4.1465211795248997</c:v>
                </c:pt>
                <c:pt idx="629" formatCode="0.0000000">
                  <c:v>4.1465211795248997</c:v>
                </c:pt>
                <c:pt idx="630" formatCode="0.0000000">
                  <c:v>4.1465211795248997</c:v>
                </c:pt>
                <c:pt idx="631" formatCode="0.0000000">
                  <c:v>4.1465211795248997</c:v>
                </c:pt>
                <c:pt idx="632" formatCode="0.0000000">
                  <c:v>4.1465211795248997</c:v>
                </c:pt>
                <c:pt idx="633" formatCode="0.0000000">
                  <c:v>4.1465211795248997</c:v>
                </c:pt>
                <c:pt idx="634" formatCode="0.0000000">
                  <c:v>4.1465211795248997</c:v>
                </c:pt>
                <c:pt idx="635" formatCode="0.0000000">
                  <c:v>4.1465211795248997</c:v>
                </c:pt>
                <c:pt idx="636" formatCode="0.0000000">
                  <c:v>4.1465211795248997</c:v>
                </c:pt>
                <c:pt idx="637" formatCode="0.0000000">
                  <c:v>4.1465211795248997</c:v>
                </c:pt>
                <c:pt idx="638" formatCode="0.0000000">
                  <c:v>4.1465211795248997</c:v>
                </c:pt>
                <c:pt idx="639" formatCode="0.0000000">
                  <c:v>4.1465211795248997</c:v>
                </c:pt>
                <c:pt idx="640" formatCode="0.0000000">
                  <c:v>4.1465211795248997</c:v>
                </c:pt>
                <c:pt idx="641" formatCode="0.0000000">
                  <c:v>4.1465211795248997</c:v>
                </c:pt>
                <c:pt idx="642" formatCode="0.0000000">
                  <c:v>4.1465211795248997</c:v>
                </c:pt>
                <c:pt idx="643" formatCode="0.0000000">
                  <c:v>4.1465211795248997</c:v>
                </c:pt>
                <c:pt idx="644" formatCode="0.0000000">
                  <c:v>4.1465211795248997</c:v>
                </c:pt>
                <c:pt idx="645" formatCode="0.0000000">
                  <c:v>4.1465211795248997</c:v>
                </c:pt>
                <c:pt idx="646" formatCode="0.0000000">
                  <c:v>4.1465211795248997</c:v>
                </c:pt>
                <c:pt idx="647" formatCode="0.0000000">
                  <c:v>4.1465211795248997</c:v>
                </c:pt>
                <c:pt idx="648" formatCode="0.0000000">
                  <c:v>4.1465211795248997</c:v>
                </c:pt>
                <c:pt idx="649" formatCode="0.0000000">
                  <c:v>4.1465211795248997</c:v>
                </c:pt>
                <c:pt idx="650" formatCode="0.0000000">
                  <c:v>4.1465211795248997</c:v>
                </c:pt>
                <c:pt idx="651" formatCode="0.0000000">
                  <c:v>4.1465211795248997</c:v>
                </c:pt>
                <c:pt idx="652" formatCode="0.0000000">
                  <c:v>4.1465211795248997</c:v>
                </c:pt>
                <c:pt idx="653" formatCode="0.0000000">
                  <c:v>4.1465211795248997</c:v>
                </c:pt>
                <c:pt idx="654" formatCode="0.0000000">
                  <c:v>4.1465211795248997</c:v>
                </c:pt>
                <c:pt idx="655" formatCode="0.0000000">
                  <c:v>4.1465211795248997</c:v>
                </c:pt>
                <c:pt idx="656" formatCode="0.0000000">
                  <c:v>4.1465211795248997</c:v>
                </c:pt>
                <c:pt idx="657" formatCode="0.0000000">
                  <c:v>4.1465211795248997</c:v>
                </c:pt>
                <c:pt idx="658" formatCode="0.0000000">
                  <c:v>4.1465211795248997</c:v>
                </c:pt>
                <c:pt idx="659" formatCode="0.0000000">
                  <c:v>4.1465211795248997</c:v>
                </c:pt>
                <c:pt idx="660" formatCode="0.0000000">
                  <c:v>4.1465211795248997</c:v>
                </c:pt>
                <c:pt idx="661" formatCode="0.0000000">
                  <c:v>4.1465211795248997</c:v>
                </c:pt>
                <c:pt idx="662" formatCode="0.0000000">
                  <c:v>4.1465211795248997</c:v>
                </c:pt>
                <c:pt idx="663" formatCode="0.0000000">
                  <c:v>4.1465211795248997</c:v>
                </c:pt>
                <c:pt idx="664" formatCode="0.0000000">
                  <c:v>4.1465211795248997</c:v>
                </c:pt>
                <c:pt idx="665" formatCode="0.0000000">
                  <c:v>4.1465211795248997</c:v>
                </c:pt>
                <c:pt idx="666" formatCode="0.0000000">
                  <c:v>4.1465211795248997</c:v>
                </c:pt>
                <c:pt idx="667" formatCode="0.0000000">
                  <c:v>4.1465211795248997</c:v>
                </c:pt>
                <c:pt idx="668" formatCode="0.0000000">
                  <c:v>4.1465211795248997</c:v>
                </c:pt>
                <c:pt idx="669" formatCode="0.0000000">
                  <c:v>4.1465211795248997</c:v>
                </c:pt>
                <c:pt idx="670" formatCode="0.0000000">
                  <c:v>4.1465211795248997</c:v>
                </c:pt>
                <c:pt idx="671" formatCode="0.0000000">
                  <c:v>4.1465211795248997</c:v>
                </c:pt>
                <c:pt idx="672" formatCode="0.0000000">
                  <c:v>4.1465211795248997</c:v>
                </c:pt>
                <c:pt idx="673" formatCode="0.0000000">
                  <c:v>4.1465211795248997</c:v>
                </c:pt>
                <c:pt idx="674" formatCode="0.0000000">
                  <c:v>4.1465211795248997</c:v>
                </c:pt>
                <c:pt idx="675" formatCode="0.0000000">
                  <c:v>4.1465211795248997</c:v>
                </c:pt>
                <c:pt idx="676" formatCode="0.0000000">
                  <c:v>4.1465211795248997</c:v>
                </c:pt>
                <c:pt idx="677" formatCode="0.0000000">
                  <c:v>4.1465211795248997</c:v>
                </c:pt>
                <c:pt idx="678" formatCode="0.0000000">
                  <c:v>4.1465211795248997</c:v>
                </c:pt>
                <c:pt idx="679" formatCode="0.0000000">
                  <c:v>4.1465211795248997</c:v>
                </c:pt>
                <c:pt idx="680" formatCode="0.0000000">
                  <c:v>4.1465211795248997</c:v>
                </c:pt>
                <c:pt idx="681" formatCode="0.0000000">
                  <c:v>4.1465211795248997</c:v>
                </c:pt>
                <c:pt idx="682" formatCode="0.0000000">
                  <c:v>4.1465211795248997</c:v>
                </c:pt>
                <c:pt idx="683" formatCode="0.0000000">
                  <c:v>4.1465211795248997</c:v>
                </c:pt>
                <c:pt idx="684" formatCode="0.0000000">
                  <c:v>4.1465211795248997</c:v>
                </c:pt>
                <c:pt idx="685" formatCode="0.0000000">
                  <c:v>4.1465211795248997</c:v>
                </c:pt>
                <c:pt idx="686" formatCode="0.0000000">
                  <c:v>4.1465211795248997</c:v>
                </c:pt>
                <c:pt idx="687" formatCode="0.0000000">
                  <c:v>4.1465211795248997</c:v>
                </c:pt>
                <c:pt idx="688" formatCode="0.0000000">
                  <c:v>4.1465211795248997</c:v>
                </c:pt>
                <c:pt idx="689" formatCode="0.0000000">
                  <c:v>4.1465211795248997</c:v>
                </c:pt>
                <c:pt idx="690" formatCode="0.0000000">
                  <c:v>4.1465211795248997</c:v>
                </c:pt>
                <c:pt idx="691" formatCode="0.0000000">
                  <c:v>4.1465211795248997</c:v>
                </c:pt>
                <c:pt idx="692" formatCode="0.0000000">
                  <c:v>4.1465211795248997</c:v>
                </c:pt>
                <c:pt idx="693" formatCode="0.0000000">
                  <c:v>4.1465211795248997</c:v>
                </c:pt>
                <c:pt idx="694" formatCode="0.0000000">
                  <c:v>4.1465211795248997</c:v>
                </c:pt>
                <c:pt idx="695" formatCode="0.0000000">
                  <c:v>4.1465211795248997</c:v>
                </c:pt>
                <c:pt idx="696" formatCode="0.0000000">
                  <c:v>4.1465211795248997</c:v>
                </c:pt>
                <c:pt idx="697" formatCode="0.0000000">
                  <c:v>4.1465211795248997</c:v>
                </c:pt>
                <c:pt idx="698" formatCode="0.0000000">
                  <c:v>4.1465211795248997</c:v>
                </c:pt>
                <c:pt idx="699" formatCode="0.0000000">
                  <c:v>4.1465211795248997</c:v>
                </c:pt>
                <c:pt idx="700" formatCode="0.0000000">
                  <c:v>4.1465211795248997</c:v>
                </c:pt>
                <c:pt idx="701" formatCode="0.0000000">
                  <c:v>4.1465211795248997</c:v>
                </c:pt>
                <c:pt idx="702" formatCode="0.0000000">
                  <c:v>4.1465211795248997</c:v>
                </c:pt>
                <c:pt idx="703" formatCode="0.0000000">
                  <c:v>4.1465211795248997</c:v>
                </c:pt>
                <c:pt idx="704" formatCode="0.0000000">
                  <c:v>4.1465211795248997</c:v>
                </c:pt>
                <c:pt idx="705" formatCode="0.0000000">
                  <c:v>4.1465211795248997</c:v>
                </c:pt>
                <c:pt idx="706" formatCode="0.0000000">
                  <c:v>4.1465211795248997</c:v>
                </c:pt>
                <c:pt idx="707" formatCode="0.0000000">
                  <c:v>4.1465211795248997</c:v>
                </c:pt>
                <c:pt idx="708" formatCode="0.0000000">
                  <c:v>4.1465211795248997</c:v>
                </c:pt>
                <c:pt idx="709" formatCode="0.0000000">
                  <c:v>4.1465211795248997</c:v>
                </c:pt>
                <c:pt idx="710" formatCode="0.0000000">
                  <c:v>4.1465211795248997</c:v>
                </c:pt>
                <c:pt idx="711" formatCode="0.0000000">
                  <c:v>4.1465211795248997</c:v>
                </c:pt>
                <c:pt idx="712" formatCode="0.0000000">
                  <c:v>4.1465211795248997</c:v>
                </c:pt>
                <c:pt idx="713" formatCode="0.0000000">
                  <c:v>4.1465211795248997</c:v>
                </c:pt>
                <c:pt idx="714" formatCode="0.0000000">
                  <c:v>4.1465211795248997</c:v>
                </c:pt>
                <c:pt idx="715" formatCode="0.0000000">
                  <c:v>4.1465211795248997</c:v>
                </c:pt>
                <c:pt idx="716" formatCode="0.0000000">
                  <c:v>4.1465211795248997</c:v>
                </c:pt>
                <c:pt idx="717" formatCode="0.0000000">
                  <c:v>4.1465211795248997</c:v>
                </c:pt>
                <c:pt idx="718" formatCode="0.0000000">
                  <c:v>4.1465211795248997</c:v>
                </c:pt>
                <c:pt idx="719" formatCode="0.0000000">
                  <c:v>4.1465211795248997</c:v>
                </c:pt>
                <c:pt idx="720" formatCode="0.0000000">
                  <c:v>4.1465211795248997</c:v>
                </c:pt>
                <c:pt idx="721" formatCode="0.0000000">
                  <c:v>4.1465211795248997</c:v>
                </c:pt>
                <c:pt idx="722" formatCode="0.0000000">
                  <c:v>4.1465211795248997</c:v>
                </c:pt>
                <c:pt idx="723" formatCode="0.0000000">
                  <c:v>4.1465211795248997</c:v>
                </c:pt>
                <c:pt idx="724" formatCode="0.0000000">
                  <c:v>4.1465211795248997</c:v>
                </c:pt>
                <c:pt idx="725" formatCode="0.0000000">
                  <c:v>4.1465211795248997</c:v>
                </c:pt>
                <c:pt idx="726" formatCode="0.0000000">
                  <c:v>4.1465211795248997</c:v>
                </c:pt>
                <c:pt idx="727" formatCode="0.0000000">
                  <c:v>4.1465211795248997</c:v>
                </c:pt>
                <c:pt idx="728" formatCode="0.0000000">
                  <c:v>4.1465211795248997</c:v>
                </c:pt>
                <c:pt idx="729" formatCode="0.0000000">
                  <c:v>4.1808772651236303</c:v>
                </c:pt>
                <c:pt idx="730" formatCode="0.0000000">
                  <c:v>4.1808772651236303</c:v>
                </c:pt>
                <c:pt idx="731" formatCode="0.0000000">
                  <c:v>4.1808772651236303</c:v>
                </c:pt>
                <c:pt idx="732" formatCode="0.0000000">
                  <c:v>4.1808772651236303</c:v>
                </c:pt>
                <c:pt idx="733" formatCode="0.0000000">
                  <c:v>4.1808772651236303</c:v>
                </c:pt>
                <c:pt idx="734" formatCode="0.0000000">
                  <c:v>4.1808772651236303</c:v>
                </c:pt>
                <c:pt idx="735" formatCode="0.0000000">
                  <c:v>4.1808772651236303</c:v>
                </c:pt>
                <c:pt idx="736" formatCode="0.0000000">
                  <c:v>4.1808772651236303</c:v>
                </c:pt>
                <c:pt idx="737" formatCode="0.0000000">
                  <c:v>4.1808772651236303</c:v>
                </c:pt>
                <c:pt idx="738" formatCode="0.0000000">
                  <c:v>4.1808772651236303</c:v>
                </c:pt>
                <c:pt idx="739" formatCode="0.0000000">
                  <c:v>4.2152950534623104</c:v>
                </c:pt>
                <c:pt idx="740" formatCode="0.0000000">
                  <c:v>4.2152950534623104</c:v>
                </c:pt>
                <c:pt idx="741" formatCode="0.0000000">
                  <c:v>4.2152950534623104</c:v>
                </c:pt>
                <c:pt idx="742" formatCode="0.0000000">
                  <c:v>4.2152950534623104</c:v>
                </c:pt>
                <c:pt idx="743" formatCode="0.0000000">
                  <c:v>4.2152950534623104</c:v>
                </c:pt>
                <c:pt idx="744" formatCode="0.0000000">
                  <c:v>4.2152950534623104</c:v>
                </c:pt>
                <c:pt idx="745" formatCode="0.0000000">
                  <c:v>4.2152950534623104</c:v>
                </c:pt>
                <c:pt idx="746" formatCode="0.0000000">
                  <c:v>4.2152950534623104</c:v>
                </c:pt>
                <c:pt idx="747" formatCode="0.0000000">
                  <c:v>4.2152950534623104</c:v>
                </c:pt>
                <c:pt idx="748" formatCode="0.0000000">
                  <c:v>4.2152950534623104</c:v>
                </c:pt>
                <c:pt idx="749" formatCode="0.0000000">
                  <c:v>4.2152950534623104</c:v>
                </c:pt>
                <c:pt idx="750" formatCode="0.0000000">
                  <c:v>4.2152950534623104</c:v>
                </c:pt>
                <c:pt idx="751" formatCode="0.0000000">
                  <c:v>4.2152950534623104</c:v>
                </c:pt>
                <c:pt idx="752" formatCode="0.0000000">
                  <c:v>4.2152950534623104</c:v>
                </c:pt>
                <c:pt idx="753" formatCode="0.0000000">
                  <c:v>4.2152950534623104</c:v>
                </c:pt>
                <c:pt idx="754" formatCode="0.0000000">
                  <c:v>4.2152950534623104</c:v>
                </c:pt>
                <c:pt idx="755" formatCode="0.0000000">
                  <c:v>4.2152950534623104</c:v>
                </c:pt>
                <c:pt idx="756" formatCode="0.0000000">
                  <c:v>4.2152950534623104</c:v>
                </c:pt>
                <c:pt idx="757" formatCode="0.0000000">
                  <c:v>4.2152950534623104</c:v>
                </c:pt>
                <c:pt idx="758" formatCode="0.0000000">
                  <c:v>4.2152950534623104</c:v>
                </c:pt>
                <c:pt idx="759" formatCode="0.0000000">
                  <c:v>4.2152950534623104</c:v>
                </c:pt>
                <c:pt idx="760" formatCode="0.0000000">
                  <c:v>4.2152950534623104</c:v>
                </c:pt>
                <c:pt idx="761" formatCode="0.0000000">
                  <c:v>4.2152950534623104</c:v>
                </c:pt>
                <c:pt idx="762" formatCode="0.0000000">
                  <c:v>4.2152950534623104</c:v>
                </c:pt>
                <c:pt idx="763" formatCode="0.0000000">
                  <c:v>4.2152950534623104</c:v>
                </c:pt>
                <c:pt idx="764" formatCode="0.0000000">
                  <c:v>4.2152950534623104</c:v>
                </c:pt>
                <c:pt idx="765" formatCode="0.0000000">
                  <c:v>4.2152950534623104</c:v>
                </c:pt>
                <c:pt idx="766" formatCode="0.0000000">
                  <c:v>4.2152950534623104</c:v>
                </c:pt>
                <c:pt idx="767" formatCode="0.0000000">
                  <c:v>4.2152950534623104</c:v>
                </c:pt>
                <c:pt idx="768" formatCode="0.0000000">
                  <c:v>4.2152950534623104</c:v>
                </c:pt>
                <c:pt idx="769" formatCode="0.0000000">
                  <c:v>4.2152950534623104</c:v>
                </c:pt>
                <c:pt idx="770" formatCode="0.0000000">
                  <c:v>4.2152950534623104</c:v>
                </c:pt>
                <c:pt idx="771" formatCode="0.0000000">
                  <c:v>4.2152950534623104</c:v>
                </c:pt>
                <c:pt idx="772" formatCode="0.0000000">
                  <c:v>4.2152950534623104</c:v>
                </c:pt>
                <c:pt idx="773" formatCode="0.0000000">
                  <c:v>4.2152950534623104</c:v>
                </c:pt>
                <c:pt idx="774" formatCode="0.0000000">
                  <c:v>4.2152950534623104</c:v>
                </c:pt>
                <c:pt idx="775" formatCode="0.0000000">
                  <c:v>4.2152950534623104</c:v>
                </c:pt>
                <c:pt idx="776" formatCode="0.0000000">
                  <c:v>4.2152950534623104</c:v>
                </c:pt>
                <c:pt idx="777" formatCode="0.0000000">
                  <c:v>4.2152950534623104</c:v>
                </c:pt>
                <c:pt idx="778" formatCode="0.0000000">
                  <c:v>4.2152950534623104</c:v>
                </c:pt>
                <c:pt idx="779" formatCode="0.0000000">
                  <c:v>4.2152950534623104</c:v>
                </c:pt>
                <c:pt idx="780" formatCode="0.0000000">
                  <c:v>4.2152950534623104</c:v>
                </c:pt>
                <c:pt idx="781" formatCode="0.0000000">
                  <c:v>4.2152950534623104</c:v>
                </c:pt>
                <c:pt idx="782" formatCode="0.0000000">
                  <c:v>4.2152950534623104</c:v>
                </c:pt>
                <c:pt idx="783" formatCode="0.0000000">
                  <c:v>4.2152950534623104</c:v>
                </c:pt>
                <c:pt idx="784" formatCode="0.0000000">
                  <c:v>4.2152950534623104</c:v>
                </c:pt>
                <c:pt idx="785" formatCode="0.0000000">
                  <c:v>4.2152950534623104</c:v>
                </c:pt>
                <c:pt idx="786" formatCode="0.0000000">
                  <c:v>4.2152950534623104</c:v>
                </c:pt>
                <c:pt idx="787" formatCode="0.0000000">
                  <c:v>4.2152950534623104</c:v>
                </c:pt>
                <c:pt idx="788" formatCode="0.0000000">
                  <c:v>4.2152950534623104</c:v>
                </c:pt>
                <c:pt idx="789" formatCode="0.0000000">
                  <c:v>4.2152950534623104</c:v>
                </c:pt>
                <c:pt idx="790" formatCode="0.0000000">
                  <c:v>4.2152950534623104</c:v>
                </c:pt>
                <c:pt idx="791" formatCode="0.0000000">
                  <c:v>4.2152950534623104</c:v>
                </c:pt>
                <c:pt idx="792" formatCode="0.0000000">
                  <c:v>4.2152950534623104</c:v>
                </c:pt>
                <c:pt idx="793" formatCode="0.0000000">
                  <c:v>4.2152950534623104</c:v>
                </c:pt>
                <c:pt idx="794" formatCode="0.0000000">
                  <c:v>4.2152950534623104</c:v>
                </c:pt>
                <c:pt idx="795" formatCode="0.0000000">
                  <c:v>4.2152950534623104</c:v>
                </c:pt>
                <c:pt idx="796" formatCode="0.0000000">
                  <c:v>4.2152950534623104</c:v>
                </c:pt>
                <c:pt idx="797" formatCode="0.0000000">
                  <c:v>4.2152950534623104</c:v>
                </c:pt>
                <c:pt idx="798" formatCode="0.0000000">
                  <c:v>4.2152950534623104</c:v>
                </c:pt>
                <c:pt idx="799" formatCode="0.0000000">
                  <c:v>4.2152950534623104</c:v>
                </c:pt>
                <c:pt idx="800" formatCode="0.0000000">
                  <c:v>4.2152950534623104</c:v>
                </c:pt>
                <c:pt idx="801" formatCode="0.0000000">
                  <c:v>4.2152950534623104</c:v>
                </c:pt>
                <c:pt idx="802" formatCode="0.0000000">
                  <c:v>4.2152950534623104</c:v>
                </c:pt>
                <c:pt idx="803" formatCode="0.0000000">
                  <c:v>4.2152950534623104</c:v>
                </c:pt>
                <c:pt idx="804" formatCode="0.0000000">
                  <c:v>4.2152950534623104</c:v>
                </c:pt>
                <c:pt idx="805" formatCode="0.0000000">
                  <c:v>4.2152950534623104</c:v>
                </c:pt>
                <c:pt idx="806" formatCode="0.0000000">
                  <c:v>4.2152950534623104</c:v>
                </c:pt>
                <c:pt idx="807" formatCode="0.0000000">
                  <c:v>4.2152950534623104</c:v>
                </c:pt>
                <c:pt idx="808" formatCode="0.0000000">
                  <c:v>4.2152950534623104</c:v>
                </c:pt>
                <c:pt idx="809" formatCode="0.0000000">
                  <c:v>4.2152950534623104</c:v>
                </c:pt>
                <c:pt idx="810" formatCode="0.0000000">
                  <c:v>4.2152950534623104</c:v>
                </c:pt>
                <c:pt idx="811" formatCode="0.0000000">
                  <c:v>4.2152950534623104</c:v>
                </c:pt>
                <c:pt idx="812" formatCode="0.0000000">
                  <c:v>4.2152950534623104</c:v>
                </c:pt>
                <c:pt idx="813" formatCode="0.0000000">
                  <c:v>4.2152950534623104</c:v>
                </c:pt>
                <c:pt idx="814" formatCode="0.0000000">
                  <c:v>4.2152950534623104</c:v>
                </c:pt>
                <c:pt idx="815" formatCode="0.0000000">
                  <c:v>4.2152950534623104</c:v>
                </c:pt>
                <c:pt idx="816" formatCode="0.0000000">
                  <c:v>4.2152950534623104</c:v>
                </c:pt>
                <c:pt idx="817" formatCode="0.0000000">
                  <c:v>4.2152950534623104</c:v>
                </c:pt>
                <c:pt idx="818" formatCode="0.0000000">
                  <c:v>4.2152950534623104</c:v>
                </c:pt>
                <c:pt idx="819" formatCode="0.0000000">
                  <c:v>4.2152950534623104</c:v>
                </c:pt>
                <c:pt idx="820" formatCode="0.0000000">
                  <c:v>4.2152950534623104</c:v>
                </c:pt>
                <c:pt idx="821" formatCode="0.0000000">
                  <c:v>4.2152950534623104</c:v>
                </c:pt>
                <c:pt idx="822" formatCode="0.0000000">
                  <c:v>4.2152950534623104</c:v>
                </c:pt>
                <c:pt idx="823" formatCode="0.0000000">
                  <c:v>4.2152950534623104</c:v>
                </c:pt>
                <c:pt idx="824" formatCode="0.0000000">
                  <c:v>4.2152950534623104</c:v>
                </c:pt>
                <c:pt idx="825" formatCode="0.0000000">
                  <c:v>4.2152950534623104</c:v>
                </c:pt>
                <c:pt idx="826" formatCode="0.0000000">
                  <c:v>4.2152950534623104</c:v>
                </c:pt>
                <c:pt idx="827" formatCode="0.0000000">
                  <c:v>4.2152950534623104</c:v>
                </c:pt>
                <c:pt idx="828" formatCode="0.0000000">
                  <c:v>4.2152950534623104</c:v>
                </c:pt>
                <c:pt idx="829" formatCode="0.0000000">
                  <c:v>4.2152950534623104</c:v>
                </c:pt>
                <c:pt idx="830" formatCode="0.0000000">
                  <c:v>4.2152950534623104</c:v>
                </c:pt>
                <c:pt idx="831" formatCode="0.0000000">
                  <c:v>4.2152950534623104</c:v>
                </c:pt>
                <c:pt idx="832" formatCode="0.0000000">
                  <c:v>4.2152950534623104</c:v>
                </c:pt>
                <c:pt idx="833" formatCode="0.0000000">
                  <c:v>4.2152950534623104</c:v>
                </c:pt>
                <c:pt idx="834" formatCode="0.0000000">
                  <c:v>4.2152950534623104</c:v>
                </c:pt>
                <c:pt idx="835" formatCode="0.0000000">
                  <c:v>4.2152950534623104</c:v>
                </c:pt>
                <c:pt idx="836" formatCode="0.0000000">
                  <c:v>4.2152950534623104</c:v>
                </c:pt>
                <c:pt idx="837" formatCode="0.0000000">
                  <c:v>4.2152950534623104</c:v>
                </c:pt>
                <c:pt idx="838" formatCode="0.0000000">
                  <c:v>4.2152950534623104</c:v>
                </c:pt>
                <c:pt idx="839" formatCode="0.0000000">
                  <c:v>4.2152950534623104</c:v>
                </c:pt>
                <c:pt idx="840" formatCode="0.0000000">
                  <c:v>4.2152950534623104</c:v>
                </c:pt>
                <c:pt idx="841" formatCode="0.0000000">
                  <c:v>4.2152950534623104</c:v>
                </c:pt>
                <c:pt idx="842" formatCode="0.0000000">
                  <c:v>4.2152950534623104</c:v>
                </c:pt>
                <c:pt idx="843" formatCode="0.0000000">
                  <c:v>4.2152950534623104</c:v>
                </c:pt>
                <c:pt idx="844" formatCode="0.0000000">
                  <c:v>4.2152950534623104</c:v>
                </c:pt>
                <c:pt idx="845" formatCode="0.0000000">
                  <c:v>4.2152950534623104</c:v>
                </c:pt>
                <c:pt idx="846" formatCode="0.0000000">
                  <c:v>4.2152950534623104</c:v>
                </c:pt>
                <c:pt idx="847" formatCode="0.0000000">
                  <c:v>4.2152950534623104</c:v>
                </c:pt>
                <c:pt idx="848" formatCode="0.0000000">
                  <c:v>4.2152950534623104</c:v>
                </c:pt>
                <c:pt idx="849" formatCode="0.0000000">
                  <c:v>4.2152950534623104</c:v>
                </c:pt>
                <c:pt idx="850" formatCode="0.0000000">
                  <c:v>4.2152950534623104</c:v>
                </c:pt>
                <c:pt idx="851" formatCode="0.0000000">
                  <c:v>4.2152950534623104</c:v>
                </c:pt>
                <c:pt idx="852" formatCode="0.0000000">
                  <c:v>4.2152950534623104</c:v>
                </c:pt>
                <c:pt idx="853" formatCode="0.0000000">
                  <c:v>4.2152950534623104</c:v>
                </c:pt>
                <c:pt idx="854" formatCode="0.0000000">
                  <c:v>4.2152950534623104</c:v>
                </c:pt>
                <c:pt idx="855" formatCode="0.0000000">
                  <c:v>4.2152950534623104</c:v>
                </c:pt>
                <c:pt idx="856" formatCode="0.0000000">
                  <c:v>4.2152950534623104</c:v>
                </c:pt>
                <c:pt idx="857" formatCode="0.0000000">
                  <c:v>4.2152950534623104</c:v>
                </c:pt>
                <c:pt idx="858" formatCode="0.0000000">
                  <c:v>4.2152950534623104</c:v>
                </c:pt>
                <c:pt idx="859" formatCode="0.0000000">
                  <c:v>4.2152950534623104</c:v>
                </c:pt>
                <c:pt idx="860" formatCode="0.0000000">
                  <c:v>4.2152950534623104</c:v>
                </c:pt>
                <c:pt idx="861" formatCode="0.0000000">
                  <c:v>4.2152950534623104</c:v>
                </c:pt>
                <c:pt idx="862" formatCode="0.0000000">
                  <c:v>4.2152950534623104</c:v>
                </c:pt>
                <c:pt idx="863" formatCode="0.0000000">
                  <c:v>4.2152950534623104</c:v>
                </c:pt>
                <c:pt idx="864" formatCode="0.0000000">
                  <c:v>4.2152950534623104</c:v>
                </c:pt>
                <c:pt idx="865" formatCode="0.0000000">
                  <c:v>4.2152950534623104</c:v>
                </c:pt>
                <c:pt idx="866" formatCode="0.0000000">
                  <c:v>4.2152950534623104</c:v>
                </c:pt>
                <c:pt idx="867" formatCode="0.0000000">
                  <c:v>4.2152950534623104</c:v>
                </c:pt>
                <c:pt idx="868" formatCode="0.0000000">
                  <c:v>4.2511158107347597</c:v>
                </c:pt>
                <c:pt idx="869" formatCode="0.0000000">
                  <c:v>4.2511158107347597</c:v>
                </c:pt>
                <c:pt idx="870" formatCode="0.0000000">
                  <c:v>4.2511158107347597</c:v>
                </c:pt>
                <c:pt idx="871" formatCode="0.0000000">
                  <c:v>4.2511158107347597</c:v>
                </c:pt>
                <c:pt idx="872" formatCode="0.0000000">
                  <c:v>4.2511158107347597</c:v>
                </c:pt>
                <c:pt idx="873" formatCode="0.0000000">
                  <c:v>4.2511158107347597</c:v>
                </c:pt>
                <c:pt idx="874" formatCode="0.0000000">
                  <c:v>4.2511158107347597</c:v>
                </c:pt>
                <c:pt idx="875" formatCode="0.0000000">
                  <c:v>4.2511158107347597</c:v>
                </c:pt>
                <c:pt idx="876" formatCode="0.0000000">
                  <c:v>4.2511158107347597</c:v>
                </c:pt>
                <c:pt idx="877" formatCode="0.0000000">
                  <c:v>4.2870440974849497</c:v>
                </c:pt>
                <c:pt idx="878" formatCode="0.0000000">
                  <c:v>4.2870440974849497</c:v>
                </c:pt>
                <c:pt idx="879" formatCode="0.0000000">
                  <c:v>4.2870440974849497</c:v>
                </c:pt>
                <c:pt idx="880" formatCode="0.0000000">
                  <c:v>4.2870440974849497</c:v>
                </c:pt>
                <c:pt idx="881" formatCode="0.0000000">
                  <c:v>4.2870440974849497</c:v>
                </c:pt>
                <c:pt idx="882" formatCode="0.0000000">
                  <c:v>4.2870440974849497</c:v>
                </c:pt>
                <c:pt idx="883" formatCode="0.0000000">
                  <c:v>4.2870440974849497</c:v>
                </c:pt>
                <c:pt idx="884" formatCode="0.0000000">
                  <c:v>4.2870440974849497</c:v>
                </c:pt>
                <c:pt idx="885" formatCode="##0.00000">
                  <c:v>4.3590899807386299</c:v>
                </c:pt>
                <c:pt idx="886" formatCode="##0.00000">
                  <c:v>4.3590899807386299</c:v>
                </c:pt>
                <c:pt idx="887" formatCode="##0.00000">
                  <c:v>4.3590899807386299</c:v>
                </c:pt>
                <c:pt idx="888" formatCode="##0.00000">
                  <c:v>4.3590899807386299</c:v>
                </c:pt>
                <c:pt idx="889" formatCode="##0.00000">
                  <c:v>4.3590899807386299</c:v>
                </c:pt>
                <c:pt idx="890" formatCode="##0.00000">
                  <c:v>4.3590899807386299</c:v>
                </c:pt>
                <c:pt idx="891" formatCode="##0.00000">
                  <c:v>4.3590899807386299</c:v>
                </c:pt>
                <c:pt idx="892" formatCode="##0.00000">
                  <c:v>4.3590899807386299</c:v>
                </c:pt>
                <c:pt idx="893" formatCode="##0.00000">
                  <c:v>4.3590899807386299</c:v>
                </c:pt>
                <c:pt idx="894" formatCode="##0.00000">
                  <c:v>4.3590899807386299</c:v>
                </c:pt>
                <c:pt idx="895" formatCode="##0.00000">
                  <c:v>4.3590899807386299</c:v>
                </c:pt>
                <c:pt idx="896" formatCode="##0.00000">
                  <c:v>4.3590899807386299</c:v>
                </c:pt>
                <c:pt idx="897" formatCode="##0.00000">
                  <c:v>4.3590899807386299</c:v>
                </c:pt>
                <c:pt idx="898" formatCode="##0.00000">
                  <c:v>4.3590899807386299</c:v>
                </c:pt>
                <c:pt idx="899" formatCode="##0.00000">
                  <c:v>4.3590899807386299</c:v>
                </c:pt>
                <c:pt idx="900" formatCode="##0.00000">
                  <c:v>4.3590899807386299</c:v>
                </c:pt>
                <c:pt idx="901" formatCode="##0.00000">
                  <c:v>4.3590899807386299</c:v>
                </c:pt>
                <c:pt idx="902" formatCode="##0.00000">
                  <c:v>4.3590899807386299</c:v>
                </c:pt>
                <c:pt idx="903" formatCode="##0.00000">
                  <c:v>4.3590899807386299</c:v>
                </c:pt>
                <c:pt idx="904" formatCode="##0.00000">
                  <c:v>4.3590899807386299</c:v>
                </c:pt>
                <c:pt idx="905" formatCode="##0.00000">
                  <c:v>4.3590899807386299</c:v>
                </c:pt>
                <c:pt idx="906" formatCode="##0.00000">
                  <c:v>4.3590899807386299</c:v>
                </c:pt>
                <c:pt idx="907" formatCode="0.0000000">
                  <c:v>4.39540012121671</c:v>
                </c:pt>
                <c:pt idx="908" formatCode="0.0000000">
                  <c:v>4.39540012121671</c:v>
                </c:pt>
                <c:pt idx="909" formatCode="0.0000000">
                  <c:v>4.39540012121671</c:v>
                </c:pt>
                <c:pt idx="910" formatCode="0.0000000">
                  <c:v>4.39540012121671</c:v>
                </c:pt>
                <c:pt idx="911" formatCode="0.0000000">
                  <c:v>4.39540012121671</c:v>
                </c:pt>
                <c:pt idx="912" formatCode="0.0000000">
                  <c:v>4.39540012121671</c:v>
                </c:pt>
                <c:pt idx="913" formatCode="0.0000000">
                  <c:v>4.39540012121671</c:v>
                </c:pt>
                <c:pt idx="914" formatCode="0.0000000">
                  <c:v>4.39540012121671</c:v>
                </c:pt>
                <c:pt idx="915" formatCode="0.0000000">
                  <c:v>4.39540012121671</c:v>
                </c:pt>
                <c:pt idx="916" formatCode="0.0000000">
                  <c:v>4.39540012121671</c:v>
                </c:pt>
                <c:pt idx="917" formatCode="0.0000000">
                  <c:v>4.39540012121671</c:v>
                </c:pt>
                <c:pt idx="918" formatCode="0.0000000">
                  <c:v>4.39540012121671</c:v>
                </c:pt>
                <c:pt idx="919" formatCode="0.0000000">
                  <c:v>4.39540012121671</c:v>
                </c:pt>
                <c:pt idx="920" formatCode="0.0000000">
                  <c:v>4.39540012121671</c:v>
                </c:pt>
                <c:pt idx="921" formatCode="0.0000000">
                  <c:v>4.39540012121671</c:v>
                </c:pt>
                <c:pt idx="922" formatCode="0.0000000">
                  <c:v>4.39540012121671</c:v>
                </c:pt>
                <c:pt idx="923" formatCode="0.0000000">
                  <c:v>4.39540012121671</c:v>
                </c:pt>
                <c:pt idx="924" formatCode="0.0000000">
                  <c:v>4.39540012121671</c:v>
                </c:pt>
                <c:pt idx="925" formatCode="0.0000000">
                  <c:v>4.39540012121671</c:v>
                </c:pt>
                <c:pt idx="926" formatCode="0.0000000">
                  <c:v>4.39540012121671</c:v>
                </c:pt>
                <c:pt idx="927" formatCode="0.0000000">
                  <c:v>4.39540012121671</c:v>
                </c:pt>
                <c:pt idx="928" formatCode="0.0000000">
                  <c:v>4.39540012121671</c:v>
                </c:pt>
                <c:pt idx="929" formatCode="0.0000000">
                  <c:v>4.39540012121671</c:v>
                </c:pt>
                <c:pt idx="930" formatCode="0.0000000">
                  <c:v>4.39540012121671</c:v>
                </c:pt>
                <c:pt idx="931" formatCode="0.0000000">
                  <c:v>4.39540012121671</c:v>
                </c:pt>
                <c:pt idx="932" formatCode="0.0000000">
                  <c:v>4.39540012121671</c:v>
                </c:pt>
                <c:pt idx="933" formatCode="0.0000000">
                  <c:v>4.39540012121671</c:v>
                </c:pt>
                <c:pt idx="934" formatCode="0.0000000">
                  <c:v>4.39540012121671</c:v>
                </c:pt>
                <c:pt idx="935" formatCode="0.0000000">
                  <c:v>4.39540012121671</c:v>
                </c:pt>
                <c:pt idx="936" formatCode="0.0000000">
                  <c:v>4.39540012121671</c:v>
                </c:pt>
                <c:pt idx="937" formatCode="0.0000000">
                  <c:v>4.39540012121671</c:v>
                </c:pt>
                <c:pt idx="938" formatCode="0.0000000">
                  <c:v>4.39540012121671</c:v>
                </c:pt>
                <c:pt idx="939" formatCode="0.0000000">
                  <c:v>4.39540012121671</c:v>
                </c:pt>
                <c:pt idx="940" formatCode="0.0000000">
                  <c:v>4.39540012121671</c:v>
                </c:pt>
                <c:pt idx="941" formatCode="0.0000000">
                  <c:v>4.39540012121671</c:v>
                </c:pt>
                <c:pt idx="942" formatCode="0.0000000">
                  <c:v>4.39540012121671</c:v>
                </c:pt>
                <c:pt idx="943" formatCode="0.0000000">
                  <c:v>4.39540012121671</c:v>
                </c:pt>
                <c:pt idx="944" formatCode="0.0000000">
                  <c:v>4.39540012121671</c:v>
                </c:pt>
                <c:pt idx="945" formatCode="0.0000000">
                  <c:v>4.39540012121671</c:v>
                </c:pt>
                <c:pt idx="946" formatCode="0.0000000">
                  <c:v>4.39540012121671</c:v>
                </c:pt>
                <c:pt idx="947" formatCode="0.0000000">
                  <c:v>4.39540012121671</c:v>
                </c:pt>
                <c:pt idx="948" formatCode="0.0000000">
                  <c:v>4.39540012121671</c:v>
                </c:pt>
                <c:pt idx="949" formatCode="0.0000000">
                  <c:v>4.39540012121671</c:v>
                </c:pt>
                <c:pt idx="950" formatCode="0.0000000">
                  <c:v>4.39540012121671</c:v>
                </c:pt>
                <c:pt idx="951" formatCode="0.0000000">
                  <c:v>4.39540012121671</c:v>
                </c:pt>
                <c:pt idx="952" formatCode="0.0000000">
                  <c:v>4.39540012121671</c:v>
                </c:pt>
                <c:pt idx="953" formatCode="0.0000000">
                  <c:v>4.39540012121671</c:v>
                </c:pt>
                <c:pt idx="954" formatCode="0.0000000">
                  <c:v>4.39540012121671</c:v>
                </c:pt>
                <c:pt idx="955" formatCode="0.0000000">
                  <c:v>4.39540012121671</c:v>
                </c:pt>
                <c:pt idx="956" formatCode="0.0000000">
                  <c:v>4.39540012121671</c:v>
                </c:pt>
                <c:pt idx="957" formatCode="0.0000000">
                  <c:v>4.39540012121671</c:v>
                </c:pt>
                <c:pt idx="958" formatCode="0.0000000">
                  <c:v>4.39540012121671</c:v>
                </c:pt>
                <c:pt idx="959" formatCode="0.0000000">
                  <c:v>4.39540012121671</c:v>
                </c:pt>
                <c:pt idx="960" formatCode="0.0000000">
                  <c:v>4.39540012121671</c:v>
                </c:pt>
                <c:pt idx="961" formatCode="0.0000000">
                  <c:v>4.39540012121671</c:v>
                </c:pt>
                <c:pt idx="962" formatCode="0.0000000">
                  <c:v>4.39540012121671</c:v>
                </c:pt>
                <c:pt idx="963" formatCode="0.0000000">
                  <c:v>4.39540012121671</c:v>
                </c:pt>
                <c:pt idx="964" formatCode="0.0000000">
                  <c:v>4.39540012121671</c:v>
                </c:pt>
                <c:pt idx="965" formatCode="0.0000000">
                  <c:v>4.39540012121671</c:v>
                </c:pt>
                <c:pt idx="966" formatCode="0.0000000">
                  <c:v>4.39540012121671</c:v>
                </c:pt>
                <c:pt idx="967" formatCode="0.0000000">
                  <c:v>4.39540012121671</c:v>
                </c:pt>
                <c:pt idx="968" formatCode="0.0000000">
                  <c:v>4.39540012121671</c:v>
                </c:pt>
                <c:pt idx="969" formatCode="0.0000000">
                  <c:v>4.39540012121671</c:v>
                </c:pt>
                <c:pt idx="970" formatCode="0.0000000">
                  <c:v>4.39540012121671</c:v>
                </c:pt>
                <c:pt idx="971" formatCode="0.0000000">
                  <c:v>4.39540012121671</c:v>
                </c:pt>
                <c:pt idx="972" formatCode="0.0000000">
                  <c:v>4.39540012121671</c:v>
                </c:pt>
                <c:pt idx="973" formatCode="0.0000000">
                  <c:v>4.39540012121671</c:v>
                </c:pt>
                <c:pt idx="974" formatCode="0.0000000">
                  <c:v>4.39540012121671</c:v>
                </c:pt>
                <c:pt idx="975" formatCode="0.0000000">
                  <c:v>4.39540012121671</c:v>
                </c:pt>
                <c:pt idx="976" formatCode="0.0000000">
                  <c:v>4.39540012121671</c:v>
                </c:pt>
                <c:pt idx="977" formatCode="0.0000000">
                  <c:v>4.39540012121671</c:v>
                </c:pt>
                <c:pt idx="978" formatCode="0.0000000">
                  <c:v>4.39540012121671</c:v>
                </c:pt>
                <c:pt idx="979" formatCode="0.0000000">
                  <c:v>4.39540012121671</c:v>
                </c:pt>
                <c:pt idx="980" formatCode="0.0000000">
                  <c:v>4.39540012121671</c:v>
                </c:pt>
                <c:pt idx="981" formatCode="0.0000000">
                  <c:v>4.39540012121671</c:v>
                </c:pt>
                <c:pt idx="982" formatCode="0.0000000">
                  <c:v>4.39540012121671</c:v>
                </c:pt>
                <c:pt idx="983" formatCode="0.0000000">
                  <c:v>4.39540012121671</c:v>
                </c:pt>
                <c:pt idx="984" formatCode="0.0000000">
                  <c:v>4.39540012121671</c:v>
                </c:pt>
                <c:pt idx="985" formatCode="0.0000000">
                  <c:v>4.39540012121671</c:v>
                </c:pt>
                <c:pt idx="986" formatCode="0.0000000">
                  <c:v>4.39540012121671</c:v>
                </c:pt>
                <c:pt idx="987" formatCode="0.0000000">
                  <c:v>4.39540012121671</c:v>
                </c:pt>
                <c:pt idx="988" formatCode="0.0000000">
                  <c:v>4.39540012121671</c:v>
                </c:pt>
                <c:pt idx="989" formatCode="0.0000000">
                  <c:v>4.39540012121671</c:v>
                </c:pt>
                <c:pt idx="990" formatCode="0.0000000">
                  <c:v>4.39540012121671</c:v>
                </c:pt>
                <c:pt idx="991" formatCode="0.0000000">
                  <c:v>4.39540012121671</c:v>
                </c:pt>
                <c:pt idx="992" formatCode="0.0000000">
                  <c:v>4.39540012121671</c:v>
                </c:pt>
                <c:pt idx="993" formatCode="0.0000000">
                  <c:v>4.39540012121671</c:v>
                </c:pt>
                <c:pt idx="994" formatCode="0.0000000">
                  <c:v>4.39540012121671</c:v>
                </c:pt>
                <c:pt idx="995" formatCode="0.0000000">
                  <c:v>4.39540012121671</c:v>
                </c:pt>
                <c:pt idx="996" formatCode="0.0000000">
                  <c:v>4.39540012121671</c:v>
                </c:pt>
                <c:pt idx="997" formatCode="0.0000000">
                  <c:v>4.39540012121671</c:v>
                </c:pt>
                <c:pt idx="998" formatCode="0.0000000">
                  <c:v>4.39540012121671</c:v>
                </c:pt>
                <c:pt idx="999" formatCode="0.0000000">
                  <c:v>4.39540012121671</c:v>
                </c:pt>
                <c:pt idx="1000" formatCode="0.0000000">
                  <c:v>4.39540012121671</c:v>
                </c:pt>
                <c:pt idx="1001" formatCode="0.0000000">
                  <c:v>4.39540012121671</c:v>
                </c:pt>
                <c:pt idx="1002" formatCode="0.0000000">
                  <c:v>4.39540012121671</c:v>
                </c:pt>
                <c:pt idx="1003" formatCode="0.0000000">
                  <c:v>4.39540012121671</c:v>
                </c:pt>
                <c:pt idx="1004" formatCode="0.0000000">
                  <c:v>4.39540012121671</c:v>
                </c:pt>
                <c:pt idx="1005" formatCode="0.0000000">
                  <c:v>4.39540012121671</c:v>
                </c:pt>
                <c:pt idx="1006" formatCode="0.0000000">
                  <c:v>4.39540012121671</c:v>
                </c:pt>
                <c:pt idx="1007" formatCode="0.0000000">
                  <c:v>4.39540012121671</c:v>
                </c:pt>
                <c:pt idx="1008" formatCode="0.0000000">
                  <c:v>4.39540012121671</c:v>
                </c:pt>
                <c:pt idx="1009" formatCode="0.0000000">
                  <c:v>4.39540012121671</c:v>
                </c:pt>
                <c:pt idx="1010" formatCode="0.0000000">
                  <c:v>4.39540012121671</c:v>
                </c:pt>
                <c:pt idx="1011" formatCode="0.0000000">
                  <c:v>4.39540012121671</c:v>
                </c:pt>
                <c:pt idx="1012" formatCode="0.0000000">
                  <c:v>4.39540012121671</c:v>
                </c:pt>
                <c:pt idx="1013" formatCode="0.0000000">
                  <c:v>4.39540012121671</c:v>
                </c:pt>
                <c:pt idx="1014" formatCode="0.0000000">
                  <c:v>4.39540012121671</c:v>
                </c:pt>
                <c:pt idx="1015" formatCode="0.0000000">
                  <c:v>4.39540012121671</c:v>
                </c:pt>
                <c:pt idx="1016" formatCode="0.0000000">
                  <c:v>4.39540012121671</c:v>
                </c:pt>
                <c:pt idx="1017" formatCode="0.0000000">
                  <c:v>4.39540012121671</c:v>
                </c:pt>
                <c:pt idx="1018" formatCode="0.0000000">
                  <c:v>4.39540012121671</c:v>
                </c:pt>
                <c:pt idx="1019" formatCode="0.0000000">
                  <c:v>4.39540012121671</c:v>
                </c:pt>
                <c:pt idx="1020" formatCode="0.0000000">
                  <c:v>4.39540012121671</c:v>
                </c:pt>
                <c:pt idx="1021" formatCode="0.0000000">
                  <c:v>4.39540012121671</c:v>
                </c:pt>
                <c:pt idx="1022" formatCode="0.0000000">
                  <c:v>4.39540012121671</c:v>
                </c:pt>
                <c:pt idx="1023" formatCode="0.0000000">
                  <c:v>4.39540012121671</c:v>
                </c:pt>
                <c:pt idx="1024" formatCode="0.0000000">
                  <c:v>4.39540012121671</c:v>
                </c:pt>
                <c:pt idx="1025" formatCode="0.0000000">
                  <c:v>4.39540012121671</c:v>
                </c:pt>
                <c:pt idx="1026" formatCode="0.0000000">
                  <c:v>4.39540012121671</c:v>
                </c:pt>
                <c:pt idx="1027" formatCode="0.0000000">
                  <c:v>4.39540012121671</c:v>
                </c:pt>
                <c:pt idx="1028" formatCode="0.0000000">
                  <c:v>4.39540012121671</c:v>
                </c:pt>
                <c:pt idx="1029" formatCode="0.0000000">
                  <c:v>4.39540012121671</c:v>
                </c:pt>
                <c:pt idx="1030" formatCode="0.0000000">
                  <c:v>4.39540012121671</c:v>
                </c:pt>
                <c:pt idx="1031" formatCode="0.0000000">
                  <c:v>4.39540012121671</c:v>
                </c:pt>
                <c:pt idx="1032" formatCode="0.0000000">
                  <c:v>4.39540012121671</c:v>
                </c:pt>
                <c:pt idx="1033" formatCode="0.0000000">
                  <c:v>4.39540012121671</c:v>
                </c:pt>
                <c:pt idx="1034" formatCode="0.0000000">
                  <c:v>4.39540012121671</c:v>
                </c:pt>
                <c:pt idx="1035" formatCode="0.0000000">
                  <c:v>4.39540012121671</c:v>
                </c:pt>
                <c:pt idx="1036" formatCode="0.0000000">
                  <c:v>4.39540012121671</c:v>
                </c:pt>
                <c:pt idx="1037" formatCode="0.0000000">
                  <c:v>4.39540012121671</c:v>
                </c:pt>
                <c:pt idx="1038" formatCode="0.0000000">
                  <c:v>4.39540012121671</c:v>
                </c:pt>
                <c:pt idx="1039" formatCode="0.0000000">
                  <c:v>4.39540012121671</c:v>
                </c:pt>
                <c:pt idx="1040" formatCode="0.0000000">
                  <c:v>4.39540012121671</c:v>
                </c:pt>
                <c:pt idx="1041" formatCode="0.0000000">
                  <c:v>4.39540012121671</c:v>
                </c:pt>
                <c:pt idx="1042" formatCode="0.0000000">
                  <c:v>4.39540012121671</c:v>
                </c:pt>
                <c:pt idx="1043" formatCode="0.0000000">
                  <c:v>4.39540012121671</c:v>
                </c:pt>
                <c:pt idx="1044" formatCode="0.0000000">
                  <c:v>4.39540012121671</c:v>
                </c:pt>
                <c:pt idx="1045" formatCode="0.0000000">
                  <c:v>4.39540012121671</c:v>
                </c:pt>
                <c:pt idx="1046" formatCode="0.0000000">
                  <c:v>4.39540012121671</c:v>
                </c:pt>
                <c:pt idx="1047" formatCode="0.0000000">
                  <c:v>4.39540012121671</c:v>
                </c:pt>
                <c:pt idx="1048" formatCode="0.0000000">
                  <c:v>4.39540012121671</c:v>
                </c:pt>
                <c:pt idx="1049" formatCode="0.0000000">
                  <c:v>4.39540012121671</c:v>
                </c:pt>
                <c:pt idx="1050" formatCode="0.0000000">
                  <c:v>4.39540012121671</c:v>
                </c:pt>
                <c:pt idx="1051" formatCode="0.0000000">
                  <c:v>4.39540012121671</c:v>
                </c:pt>
                <c:pt idx="1052" formatCode="0.0000000">
                  <c:v>4.39540012121671</c:v>
                </c:pt>
                <c:pt idx="1053" formatCode="0.0000000">
                  <c:v>4.39540012121671</c:v>
                </c:pt>
                <c:pt idx="1054" formatCode="0.0000000">
                  <c:v>4.39540012121671</c:v>
                </c:pt>
                <c:pt idx="1055" formatCode="0.0000000">
                  <c:v>4.39540012121671</c:v>
                </c:pt>
                <c:pt idx="1056" formatCode="0.0000000">
                  <c:v>4.39540012121671</c:v>
                </c:pt>
                <c:pt idx="1057" formatCode="0.0000000">
                  <c:v>4.39540012121671</c:v>
                </c:pt>
                <c:pt idx="1058" formatCode="0.0000000">
                  <c:v>4.39540012121671</c:v>
                </c:pt>
                <c:pt idx="1059" formatCode="0.0000000">
                  <c:v>4.39540012121671</c:v>
                </c:pt>
                <c:pt idx="1060" formatCode="0.0000000">
                  <c:v>4.39540012121671</c:v>
                </c:pt>
                <c:pt idx="1061" formatCode="0.0000000">
                  <c:v>4.39540012121671</c:v>
                </c:pt>
                <c:pt idx="1062" formatCode="0.0000000">
                  <c:v>4.39540012121671</c:v>
                </c:pt>
                <c:pt idx="1063" formatCode="0.0000000">
                  <c:v>4.39540012121671</c:v>
                </c:pt>
                <c:pt idx="1064" formatCode="0.0000000">
                  <c:v>4.39540012121671</c:v>
                </c:pt>
                <c:pt idx="1065" formatCode="0.0000000">
                  <c:v>4.39540012121671</c:v>
                </c:pt>
                <c:pt idx="1066" formatCode="0.0000000">
                  <c:v>4.39540012121671</c:v>
                </c:pt>
                <c:pt idx="1067" formatCode="0.0000000">
                  <c:v>4.39540012121671</c:v>
                </c:pt>
                <c:pt idx="1068" formatCode="0.0000000">
                  <c:v>4.39540012121671</c:v>
                </c:pt>
                <c:pt idx="1069" formatCode="0.0000000">
                  <c:v>4.39540012121671</c:v>
                </c:pt>
                <c:pt idx="1070" formatCode="0.0000000">
                  <c:v>4.39540012121671</c:v>
                </c:pt>
                <c:pt idx="1071" formatCode="0.0000000">
                  <c:v>4.39540012121671</c:v>
                </c:pt>
                <c:pt idx="1072" formatCode="0.0000000">
                  <c:v>4.39540012121671</c:v>
                </c:pt>
                <c:pt idx="1073" formatCode="0.0000000">
                  <c:v>4.39540012121671</c:v>
                </c:pt>
                <c:pt idx="1074" formatCode="0.0000000">
                  <c:v>4.39540012121671</c:v>
                </c:pt>
                <c:pt idx="1075" formatCode="0.0000000">
                  <c:v>4.39540012121671</c:v>
                </c:pt>
                <c:pt idx="1076" formatCode="0.0000000">
                  <c:v>4.39540012121671</c:v>
                </c:pt>
                <c:pt idx="1077" formatCode="0.0000000">
                  <c:v>4.39540012121671</c:v>
                </c:pt>
                <c:pt idx="1078" formatCode="0.0000000">
                  <c:v>4.39540012121671</c:v>
                </c:pt>
                <c:pt idx="1079" formatCode="0.0000000">
                  <c:v>4.39540012121671</c:v>
                </c:pt>
                <c:pt idx="1080" formatCode="0.0000000">
                  <c:v>4.39540012121671</c:v>
                </c:pt>
                <c:pt idx="1081" formatCode="0.0000000">
                  <c:v>4.39540012121671</c:v>
                </c:pt>
                <c:pt idx="1082" formatCode="0.0000000">
                  <c:v>4.39540012121671</c:v>
                </c:pt>
                <c:pt idx="1083" formatCode="0.0000000">
                  <c:v>4.39540012121671</c:v>
                </c:pt>
                <c:pt idx="1084" formatCode="0.0000000">
                  <c:v>4.39540012121671</c:v>
                </c:pt>
                <c:pt idx="1085" formatCode="0.0000000">
                  <c:v>4.39540012121671</c:v>
                </c:pt>
                <c:pt idx="1086" formatCode="0.0000000">
                  <c:v>4.39540012121671</c:v>
                </c:pt>
                <c:pt idx="1087" formatCode="0.0000000">
                  <c:v>4.39540012121671</c:v>
                </c:pt>
                <c:pt idx="1088" formatCode="0.0000000">
                  <c:v>4.39540012121671</c:v>
                </c:pt>
                <c:pt idx="1089" formatCode="0.0000000">
                  <c:v>4.39540012121671</c:v>
                </c:pt>
                <c:pt idx="1090" formatCode="0.0000000">
                  <c:v>4.39540012121671</c:v>
                </c:pt>
                <c:pt idx="1091" formatCode="0.0000000">
                  <c:v>4.39540012121671</c:v>
                </c:pt>
                <c:pt idx="1092" formatCode="0.0000000">
                  <c:v>4.39540012121671</c:v>
                </c:pt>
                <c:pt idx="1093" formatCode="0.0000000">
                  <c:v>4.39540012121671</c:v>
                </c:pt>
                <c:pt idx="1094" formatCode="0.0000000">
                  <c:v>4.39540012121671</c:v>
                </c:pt>
                <c:pt idx="1095" formatCode="0.0000000">
                  <c:v>4.39540012121671</c:v>
                </c:pt>
                <c:pt idx="1096" formatCode="0.0000000">
                  <c:v>4.39540012121671</c:v>
                </c:pt>
                <c:pt idx="1097" formatCode="0.0000000">
                  <c:v>4.39540012121671</c:v>
                </c:pt>
                <c:pt idx="1098" formatCode="0.0000000">
                  <c:v>4.39540012121671</c:v>
                </c:pt>
                <c:pt idx="1099" formatCode="0.0000000">
                  <c:v>4.39540012121671</c:v>
                </c:pt>
                <c:pt idx="1100" formatCode="0.0000000">
                  <c:v>4.39540012121671</c:v>
                </c:pt>
                <c:pt idx="1101" formatCode="0.0000000">
                  <c:v>4.39540012121671</c:v>
                </c:pt>
                <c:pt idx="1102" formatCode="0.0000000">
                  <c:v>4.39540012121671</c:v>
                </c:pt>
                <c:pt idx="1103" formatCode="0.0000000">
                  <c:v>4.39540012121671</c:v>
                </c:pt>
                <c:pt idx="1104" formatCode="0.0000000">
                  <c:v>4.39540012121671</c:v>
                </c:pt>
                <c:pt idx="1105" formatCode="0.0000000">
                  <c:v>4.39540012121671</c:v>
                </c:pt>
                <c:pt idx="1106" formatCode="0.0000000">
                  <c:v>4.39540012121671</c:v>
                </c:pt>
                <c:pt idx="1107" formatCode="0.0000000">
                  <c:v>4.39540012121671</c:v>
                </c:pt>
                <c:pt idx="1108" formatCode="0.0000000">
                  <c:v>4.39540012121671</c:v>
                </c:pt>
                <c:pt idx="1109" formatCode="0.0000000">
                  <c:v>4.39540012121671</c:v>
                </c:pt>
                <c:pt idx="1110" formatCode="0.0000000">
                  <c:v>4.39540012121671</c:v>
                </c:pt>
                <c:pt idx="1111" formatCode="0.0000000">
                  <c:v>4.4340594822675703</c:v>
                </c:pt>
                <c:pt idx="1112" formatCode="0.0000000">
                  <c:v>4.4340594822675703</c:v>
                </c:pt>
                <c:pt idx="1113" formatCode="0.0000000">
                  <c:v>4.4340594822675703</c:v>
                </c:pt>
                <c:pt idx="1114" formatCode="0.0000000">
                  <c:v>4.4340594822675703</c:v>
                </c:pt>
                <c:pt idx="1115" formatCode="0.0000000">
                  <c:v>4.4340594822675703</c:v>
                </c:pt>
                <c:pt idx="1116" formatCode="0.0000000">
                  <c:v>4.4340594822675703</c:v>
                </c:pt>
                <c:pt idx="1117" formatCode="0.0000000">
                  <c:v>4.4340594822675703</c:v>
                </c:pt>
                <c:pt idx="1118" formatCode="0.0000000">
                  <c:v>4.4340594822675703</c:v>
                </c:pt>
                <c:pt idx="1119" formatCode="0.0000000">
                  <c:v>4.4340594822675703</c:v>
                </c:pt>
                <c:pt idx="1120" formatCode="0.0000000">
                  <c:v>4.4340594822675703</c:v>
                </c:pt>
                <c:pt idx="1121" formatCode="0.0000000">
                  <c:v>4.4340594822675703</c:v>
                </c:pt>
                <c:pt idx="1122" formatCode="0.0000000">
                  <c:v>4.4340594822675703</c:v>
                </c:pt>
                <c:pt idx="1123" formatCode="0.0000000">
                  <c:v>4.4340594822675703</c:v>
                </c:pt>
                <c:pt idx="1124" formatCode="0.0000000">
                  <c:v>4.4340594822675703</c:v>
                </c:pt>
                <c:pt idx="1125" formatCode="0.0000000">
                  <c:v>4.4340594822675703</c:v>
                </c:pt>
                <c:pt idx="1126" formatCode="0.0000000">
                  <c:v>4.4340594822675703</c:v>
                </c:pt>
                <c:pt idx="1127" formatCode="0.0000000">
                  <c:v>4.4340594822675703</c:v>
                </c:pt>
                <c:pt idx="1128" formatCode="0.0000000">
                  <c:v>4.4340594822675703</c:v>
                </c:pt>
                <c:pt idx="1129" formatCode="0.0000000">
                  <c:v>4.4340594822675703</c:v>
                </c:pt>
                <c:pt idx="1130" formatCode="0.0000000">
                  <c:v>4.4340594822675703</c:v>
                </c:pt>
                <c:pt idx="1131" formatCode="0.0000000">
                  <c:v>4.4340594822675703</c:v>
                </c:pt>
                <c:pt idx="1132" formatCode="0.0000000">
                  <c:v>4.4340594822675703</c:v>
                </c:pt>
                <c:pt idx="1133" formatCode="0.0000000">
                  <c:v>4.4340594822675703</c:v>
                </c:pt>
                <c:pt idx="1134" formatCode="0.0000000">
                  <c:v>4.4340594822675703</c:v>
                </c:pt>
                <c:pt idx="1135" formatCode="0.0000000">
                  <c:v>4.4340594822675703</c:v>
                </c:pt>
                <c:pt idx="1136" formatCode="0.0000000">
                  <c:v>4.4340594822675703</c:v>
                </c:pt>
                <c:pt idx="1137" formatCode="0.0000000">
                  <c:v>4.4340594822675703</c:v>
                </c:pt>
                <c:pt idx="1138" formatCode="0.0000000">
                  <c:v>4.4340594822675703</c:v>
                </c:pt>
                <c:pt idx="1139" formatCode="0.0000000">
                  <c:v>4.4340594822675703</c:v>
                </c:pt>
                <c:pt idx="1140" formatCode="0.0000000">
                  <c:v>4.4340594822675703</c:v>
                </c:pt>
                <c:pt idx="1141" formatCode="0.0000000">
                  <c:v>4.4340594822675703</c:v>
                </c:pt>
                <c:pt idx="1142" formatCode="0.0000000">
                  <c:v>4.4340594822675703</c:v>
                </c:pt>
                <c:pt idx="1143" formatCode="0.0000000">
                  <c:v>4.4340594822675703</c:v>
                </c:pt>
                <c:pt idx="1144" formatCode="0.0000000">
                  <c:v>4.4340594822675703</c:v>
                </c:pt>
                <c:pt idx="1145" formatCode="0.0000000">
                  <c:v>4.4340594822675703</c:v>
                </c:pt>
                <c:pt idx="1146" formatCode="0.0000000">
                  <c:v>4.4340594822675703</c:v>
                </c:pt>
                <c:pt idx="1147" formatCode="0.0000000">
                  <c:v>4.4340594822675703</c:v>
                </c:pt>
                <c:pt idx="1148" formatCode="0.0000000">
                  <c:v>4.4340594822675703</c:v>
                </c:pt>
                <c:pt idx="1149" formatCode="0.0000000">
                  <c:v>4.4340594822675703</c:v>
                </c:pt>
                <c:pt idx="1150" formatCode="0.0000000">
                  <c:v>4.4340594822675703</c:v>
                </c:pt>
                <c:pt idx="1151" formatCode="0.0000000">
                  <c:v>4.4340594822675703</c:v>
                </c:pt>
                <c:pt idx="1152" formatCode="0.0000000">
                  <c:v>4.4340594822675703</c:v>
                </c:pt>
                <c:pt idx="1153" formatCode="0.0000000">
                  <c:v>4.4340594822675703</c:v>
                </c:pt>
                <c:pt idx="1154" formatCode="0.0000000">
                  <c:v>4.4340594822675703</c:v>
                </c:pt>
                <c:pt idx="1155" formatCode="0.0000000">
                  <c:v>4.4340594822675703</c:v>
                </c:pt>
                <c:pt idx="1156" formatCode="0.0000000">
                  <c:v>4.4340594822675703</c:v>
                </c:pt>
                <c:pt idx="1157" formatCode="0.0000000">
                  <c:v>4.4340594822675703</c:v>
                </c:pt>
                <c:pt idx="1158" formatCode="0.0000000">
                  <c:v>4.4340594822675703</c:v>
                </c:pt>
                <c:pt idx="1159" formatCode="0.0000000">
                  <c:v>4.4340594822675703</c:v>
                </c:pt>
                <c:pt idx="1160" formatCode="0.0000000">
                  <c:v>4.4340594822675703</c:v>
                </c:pt>
                <c:pt idx="1161" formatCode="0.0000000">
                  <c:v>4.4340594822675703</c:v>
                </c:pt>
                <c:pt idx="1162" formatCode="0.0000000">
                  <c:v>4.4340594822675703</c:v>
                </c:pt>
                <c:pt idx="1163" formatCode="0.0000000">
                  <c:v>4.4340594822675703</c:v>
                </c:pt>
                <c:pt idx="1164" formatCode="0.0000000">
                  <c:v>4.4340594822675703</c:v>
                </c:pt>
                <c:pt idx="1165" formatCode="0.0000000">
                  <c:v>4.4340594822675703</c:v>
                </c:pt>
                <c:pt idx="1166" formatCode="0.0000000">
                  <c:v>4.4340594822675703</c:v>
                </c:pt>
                <c:pt idx="1167" formatCode="0.0000000">
                  <c:v>4.4340594822675703</c:v>
                </c:pt>
                <c:pt idx="1168" formatCode="0.0000000">
                  <c:v>4.4340594822675703</c:v>
                </c:pt>
                <c:pt idx="1169" formatCode="0.0000000">
                  <c:v>4.4340594822675703</c:v>
                </c:pt>
                <c:pt idx="1170" formatCode="0.0000000">
                  <c:v>4.4340594822675703</c:v>
                </c:pt>
                <c:pt idx="1171" formatCode="0.0000000">
                  <c:v>4.4340594822675703</c:v>
                </c:pt>
                <c:pt idx="1172" formatCode="0.0000000">
                  <c:v>4.4340594822675703</c:v>
                </c:pt>
                <c:pt idx="1173" formatCode="0.0000000">
                  <c:v>4.4340594822675703</c:v>
                </c:pt>
                <c:pt idx="1174" formatCode="0.0000000">
                  <c:v>4.4340594822675703</c:v>
                </c:pt>
                <c:pt idx="1175" formatCode="0.0000000">
                  <c:v>4.4340594822675703</c:v>
                </c:pt>
                <c:pt idx="1176" formatCode="0.0000000">
                  <c:v>4.4340594822675703</c:v>
                </c:pt>
                <c:pt idx="1177" formatCode="0.0000000">
                  <c:v>4.4340594822675703</c:v>
                </c:pt>
                <c:pt idx="1178" formatCode="0.0000000">
                  <c:v>4.4340594822675703</c:v>
                </c:pt>
                <c:pt idx="1179" formatCode="0.0000000">
                  <c:v>4.4340594822675703</c:v>
                </c:pt>
                <c:pt idx="1180" formatCode="0.0000000">
                  <c:v>4.4340594822675703</c:v>
                </c:pt>
                <c:pt idx="1181" formatCode="0.0000000">
                  <c:v>4.4340594822675703</c:v>
                </c:pt>
                <c:pt idx="1182" formatCode="0.0000000">
                  <c:v>4.4340594822675703</c:v>
                </c:pt>
                <c:pt idx="1183" formatCode="0.0000000">
                  <c:v>4.4340594822675703</c:v>
                </c:pt>
                <c:pt idx="1184" formatCode="0.0000000">
                  <c:v>4.4340594822675703</c:v>
                </c:pt>
                <c:pt idx="1185" formatCode="0.0000000">
                  <c:v>4.4340594822675703</c:v>
                </c:pt>
                <c:pt idx="1186" formatCode="0.0000000">
                  <c:v>4.4340594822675703</c:v>
                </c:pt>
                <c:pt idx="1187" formatCode="0.0000000">
                  <c:v>4.4340594822675703</c:v>
                </c:pt>
                <c:pt idx="1188" formatCode="0.0000000">
                  <c:v>4.4340594822675703</c:v>
                </c:pt>
                <c:pt idx="1189" formatCode="0.0000000">
                  <c:v>4.4340594822675703</c:v>
                </c:pt>
                <c:pt idx="1190" formatCode="0.0000000">
                  <c:v>4.4340594822675703</c:v>
                </c:pt>
                <c:pt idx="1191" formatCode="0.0000000">
                  <c:v>4.4340594822675703</c:v>
                </c:pt>
                <c:pt idx="1192" formatCode="0.0000000">
                  <c:v>4.4340594822675703</c:v>
                </c:pt>
                <c:pt idx="1193" formatCode="0.0000000">
                  <c:v>4.4340594822675703</c:v>
                </c:pt>
                <c:pt idx="1194" formatCode="0.0000000">
                  <c:v>4.4340594822675703</c:v>
                </c:pt>
                <c:pt idx="1195" formatCode="0.0000000">
                  <c:v>4.4340594822675703</c:v>
                </c:pt>
                <c:pt idx="1196" formatCode="0.0000000">
                  <c:v>4.4340594822675703</c:v>
                </c:pt>
                <c:pt idx="1197" formatCode="0.0000000">
                  <c:v>4.4340594822675703</c:v>
                </c:pt>
                <c:pt idx="1198" formatCode="0.0000000">
                  <c:v>4.4340594822675703</c:v>
                </c:pt>
                <c:pt idx="1199" formatCode="0.0000000">
                  <c:v>4.4340594822675703</c:v>
                </c:pt>
                <c:pt idx="1200" formatCode="0.0000000">
                  <c:v>4.4340594822675703</c:v>
                </c:pt>
                <c:pt idx="1201" formatCode="0.0000000">
                  <c:v>4.4340594822675703</c:v>
                </c:pt>
                <c:pt idx="1202" formatCode="0.0000000">
                  <c:v>4.4340594822675703</c:v>
                </c:pt>
                <c:pt idx="1203" formatCode="0.0000000">
                  <c:v>4.4340594822675703</c:v>
                </c:pt>
                <c:pt idx="1204" formatCode="0.0000000">
                  <c:v>4.4340594822675703</c:v>
                </c:pt>
                <c:pt idx="1205" formatCode="0.0000000">
                  <c:v>4.4340594822675703</c:v>
                </c:pt>
                <c:pt idx="1206" formatCode="0.0000000">
                  <c:v>4.4340594822675703</c:v>
                </c:pt>
                <c:pt idx="1207" formatCode="0.0000000">
                  <c:v>4.4340594822675703</c:v>
                </c:pt>
                <c:pt idx="1208" formatCode="0.0000000">
                  <c:v>4.4340594822675703</c:v>
                </c:pt>
                <c:pt idx="1209" formatCode="0.0000000">
                  <c:v>4.4340594822675703</c:v>
                </c:pt>
                <c:pt idx="1210" formatCode="0.0000000">
                  <c:v>4.4340594822675703</c:v>
                </c:pt>
                <c:pt idx="1211" formatCode="0.0000000">
                  <c:v>4.4340594822675703</c:v>
                </c:pt>
                <c:pt idx="1212" formatCode="0.0000000">
                  <c:v>4.4340594822675703</c:v>
                </c:pt>
                <c:pt idx="1213" formatCode="0.0000000">
                  <c:v>4.4340594822675703</c:v>
                </c:pt>
                <c:pt idx="1214" formatCode="0.0000000">
                  <c:v>4.4340594822675703</c:v>
                </c:pt>
                <c:pt idx="1215" formatCode="0.0000000">
                  <c:v>4.4340594822675703</c:v>
                </c:pt>
                <c:pt idx="1216" formatCode="0.0000000">
                  <c:v>4.4340594822675703</c:v>
                </c:pt>
                <c:pt idx="1217" formatCode="0.0000000">
                  <c:v>4.4340594822675703</c:v>
                </c:pt>
                <c:pt idx="1218" formatCode="0.0000000">
                  <c:v>4.4340594822675703</c:v>
                </c:pt>
                <c:pt idx="1219" formatCode="0.0000000">
                  <c:v>4.4340594822675703</c:v>
                </c:pt>
                <c:pt idx="1220" formatCode="0.0000000">
                  <c:v>4.4340594822675703</c:v>
                </c:pt>
                <c:pt idx="1221" formatCode="0.0000000">
                  <c:v>4.4340594822675703</c:v>
                </c:pt>
                <c:pt idx="1222" formatCode="0.0000000">
                  <c:v>4.4340594822675703</c:v>
                </c:pt>
                <c:pt idx="1223" formatCode="0.0000000">
                  <c:v>4.4340594822675703</c:v>
                </c:pt>
                <c:pt idx="1224" formatCode="0.0000000">
                  <c:v>4.4340594822675703</c:v>
                </c:pt>
                <c:pt idx="1225" formatCode="0.0000000">
                  <c:v>4.4340594822675703</c:v>
                </c:pt>
                <c:pt idx="1226" formatCode="0.0000000">
                  <c:v>4.4340594822675703</c:v>
                </c:pt>
                <c:pt idx="1227" formatCode="0.0000000">
                  <c:v>4.4340594822675703</c:v>
                </c:pt>
                <c:pt idx="1228" formatCode="0.0000000">
                  <c:v>4.4340594822675703</c:v>
                </c:pt>
                <c:pt idx="1229" formatCode="0.0000000">
                  <c:v>4.4340594822675703</c:v>
                </c:pt>
                <c:pt idx="1230" formatCode="0.0000000">
                  <c:v>4.4340594822675703</c:v>
                </c:pt>
                <c:pt idx="1231" formatCode="0.0000000">
                  <c:v>4.4340594822675703</c:v>
                </c:pt>
                <c:pt idx="1232" formatCode="0.0000000">
                  <c:v>4.4340594822675703</c:v>
                </c:pt>
                <c:pt idx="1233" formatCode="0.0000000">
                  <c:v>4.4340594822675703</c:v>
                </c:pt>
                <c:pt idx="1234" formatCode="0.0000000">
                  <c:v>4.4340594822675703</c:v>
                </c:pt>
                <c:pt idx="1235" formatCode="0.0000000">
                  <c:v>4.4340594822675703</c:v>
                </c:pt>
                <c:pt idx="1236" formatCode="0.0000000">
                  <c:v>4.4340594822675703</c:v>
                </c:pt>
                <c:pt idx="1237" formatCode="0.0000000">
                  <c:v>4.4340594822675703</c:v>
                </c:pt>
                <c:pt idx="1238" formatCode="0.0000000">
                  <c:v>4.4340594822675703</c:v>
                </c:pt>
                <c:pt idx="1239" formatCode="0.0000000">
                  <c:v>4.4340594822675703</c:v>
                </c:pt>
                <c:pt idx="1240" formatCode="0.0000000">
                  <c:v>4.4340594822675703</c:v>
                </c:pt>
                <c:pt idx="1241" formatCode="0.0000000">
                  <c:v>4.4340594822675703</c:v>
                </c:pt>
                <c:pt idx="1242" formatCode="0.0000000">
                  <c:v>4.4340594822675703</c:v>
                </c:pt>
                <c:pt idx="1243" formatCode="0.0000000">
                  <c:v>4.4340594822675703</c:v>
                </c:pt>
                <c:pt idx="1244" formatCode="0.0000000">
                  <c:v>4.4340594822675703</c:v>
                </c:pt>
                <c:pt idx="1245" formatCode="0.0000000">
                  <c:v>4.4340594822675703</c:v>
                </c:pt>
                <c:pt idx="1246" formatCode="0.0000000">
                  <c:v>4.4340594822675703</c:v>
                </c:pt>
                <c:pt idx="1247" formatCode="0.0000000">
                  <c:v>4.4340594822675703</c:v>
                </c:pt>
                <c:pt idx="1248" formatCode="0.0000000">
                  <c:v>4.4340594822675703</c:v>
                </c:pt>
                <c:pt idx="1249" formatCode="0.0000000">
                  <c:v>4.4340594822675703</c:v>
                </c:pt>
                <c:pt idx="1250" formatCode="0.0000000">
                  <c:v>4.4340594822675703</c:v>
                </c:pt>
                <c:pt idx="1251" formatCode="0.0000000">
                  <c:v>4.4340594822675703</c:v>
                </c:pt>
                <c:pt idx="1252" formatCode="0.0000000">
                  <c:v>4.4340594822675703</c:v>
                </c:pt>
                <c:pt idx="1253" formatCode="0.0000000">
                  <c:v>4.4340594822675703</c:v>
                </c:pt>
                <c:pt idx="1254" formatCode="0.0000000">
                  <c:v>4.4340594822675703</c:v>
                </c:pt>
                <c:pt idx="1255" formatCode="0.0000000">
                  <c:v>4.4340594822675703</c:v>
                </c:pt>
                <c:pt idx="1256" formatCode="0.0000000">
                  <c:v>4.4340594822675703</c:v>
                </c:pt>
                <c:pt idx="1257" formatCode="0.0000000">
                  <c:v>4.4340594822675703</c:v>
                </c:pt>
                <c:pt idx="1258" formatCode="0.0000000">
                  <c:v>4.4340594822675703</c:v>
                </c:pt>
                <c:pt idx="1259" formatCode="0.0000000">
                  <c:v>4.4340594822675703</c:v>
                </c:pt>
                <c:pt idx="1260" formatCode="0.0000000">
                  <c:v>4.4340594822675703</c:v>
                </c:pt>
                <c:pt idx="1261" formatCode="0.0000000">
                  <c:v>4.4340594822675703</c:v>
                </c:pt>
                <c:pt idx="1262" formatCode="0.0000000">
                  <c:v>4.4340594822675703</c:v>
                </c:pt>
                <c:pt idx="1263" formatCode="0.0000000">
                  <c:v>4.4340594822675703</c:v>
                </c:pt>
                <c:pt idx="1264" formatCode="0.0000000">
                  <c:v>4.4340594822675703</c:v>
                </c:pt>
                <c:pt idx="1265" formatCode="0.0000000">
                  <c:v>4.4340594822675703</c:v>
                </c:pt>
                <c:pt idx="1266" formatCode="0.0000000">
                  <c:v>4.4340594822675703</c:v>
                </c:pt>
                <c:pt idx="1267" formatCode="0.0000000">
                  <c:v>4.4340594822675703</c:v>
                </c:pt>
                <c:pt idx="1268" formatCode="0.0000000">
                  <c:v>4.4340594822675703</c:v>
                </c:pt>
                <c:pt idx="1269" formatCode="0.0000000">
                  <c:v>4.4340594822675703</c:v>
                </c:pt>
                <c:pt idx="1270" formatCode="0.0000000">
                  <c:v>4.4340594822675703</c:v>
                </c:pt>
                <c:pt idx="1271" formatCode="0.0000000">
                  <c:v>4.4340594822675703</c:v>
                </c:pt>
                <c:pt idx="1272" formatCode="0.0000000">
                  <c:v>4.4340594822675703</c:v>
                </c:pt>
                <c:pt idx="1273" formatCode="0.0000000">
                  <c:v>4.4340594822675703</c:v>
                </c:pt>
                <c:pt idx="1274" formatCode="0.0000000">
                  <c:v>4.4340594822675703</c:v>
                </c:pt>
                <c:pt idx="1275" formatCode="0.0000000">
                  <c:v>4.4340594822675703</c:v>
                </c:pt>
                <c:pt idx="1276" formatCode="0.0000000">
                  <c:v>4.4340594822675703</c:v>
                </c:pt>
                <c:pt idx="1277" formatCode="0.0000000">
                  <c:v>4.4340594822675703</c:v>
                </c:pt>
                <c:pt idx="1278" formatCode="0.0000000">
                  <c:v>4.4340594822675703</c:v>
                </c:pt>
                <c:pt idx="1279" formatCode="0.0000000">
                  <c:v>4.4340594822675703</c:v>
                </c:pt>
                <c:pt idx="1280" formatCode="0.0000000">
                  <c:v>4.4340594822675703</c:v>
                </c:pt>
                <c:pt idx="1281" formatCode="0.0000000">
                  <c:v>4.4340594822675703</c:v>
                </c:pt>
                <c:pt idx="1282" formatCode="0.0000000">
                  <c:v>4.4340594822675703</c:v>
                </c:pt>
                <c:pt idx="1283" formatCode="0.0000000">
                  <c:v>4.4340594822675703</c:v>
                </c:pt>
                <c:pt idx="1284" formatCode="0.0000000">
                  <c:v>4.4340594822675703</c:v>
                </c:pt>
                <c:pt idx="1285" formatCode="0.0000000">
                  <c:v>4.4340594822675703</c:v>
                </c:pt>
                <c:pt idx="1286" formatCode="0.0000000">
                  <c:v>4.4340594822675703</c:v>
                </c:pt>
                <c:pt idx="1287" formatCode="0.0000000">
                  <c:v>4.4340594822675703</c:v>
                </c:pt>
                <c:pt idx="1288" formatCode="0.0000000">
                  <c:v>4.4340594822675703</c:v>
                </c:pt>
                <c:pt idx="1289" formatCode="0.0000000">
                  <c:v>4.4340594822675703</c:v>
                </c:pt>
                <c:pt idx="1290" formatCode="0.0000000">
                  <c:v>4.4340594822675703</c:v>
                </c:pt>
                <c:pt idx="1291" formatCode="0.0000000">
                  <c:v>4.4340594822675703</c:v>
                </c:pt>
                <c:pt idx="1292" formatCode="0.0000000">
                  <c:v>4.4340594822675703</c:v>
                </c:pt>
                <c:pt idx="1293" formatCode="0.0000000">
                  <c:v>4.4340594822675703</c:v>
                </c:pt>
                <c:pt idx="1294" formatCode="0.0000000">
                  <c:v>4.4340594822675703</c:v>
                </c:pt>
                <c:pt idx="1295" formatCode="0.0000000">
                  <c:v>4.4340594822675703</c:v>
                </c:pt>
                <c:pt idx="1296" formatCode="0.0000000">
                  <c:v>4.4340594822675703</c:v>
                </c:pt>
                <c:pt idx="1297" formatCode="0.0000000">
                  <c:v>4.4340594822675703</c:v>
                </c:pt>
                <c:pt idx="1298" formatCode="0.0000000">
                  <c:v>4.4340594822675703</c:v>
                </c:pt>
                <c:pt idx="1299" formatCode="0.0000000">
                  <c:v>4.4340594822675703</c:v>
                </c:pt>
                <c:pt idx="1300" formatCode="0.0000000">
                  <c:v>4.4340594822675703</c:v>
                </c:pt>
                <c:pt idx="1301" formatCode="0.0000000">
                  <c:v>4.4340594822675703</c:v>
                </c:pt>
                <c:pt idx="1302" formatCode="0.0000000">
                  <c:v>4.4340594822675703</c:v>
                </c:pt>
                <c:pt idx="1303" formatCode="0.0000000">
                  <c:v>4.4340594822675703</c:v>
                </c:pt>
                <c:pt idx="1304" formatCode="0.0000000">
                  <c:v>4.4340594822675703</c:v>
                </c:pt>
                <c:pt idx="1305" formatCode="0.0000000">
                  <c:v>4.4340594822675703</c:v>
                </c:pt>
                <c:pt idx="1306" formatCode="0.0000000">
                  <c:v>4.4340594822675703</c:v>
                </c:pt>
                <c:pt idx="1307" formatCode="0.0000000">
                  <c:v>4.4340594822675703</c:v>
                </c:pt>
                <c:pt idx="1308" formatCode="0.0000000">
                  <c:v>4.4340594822675703</c:v>
                </c:pt>
                <c:pt idx="1309" formatCode="0.0000000">
                  <c:v>4.4340594822675703</c:v>
                </c:pt>
                <c:pt idx="1310" formatCode="0.0000000">
                  <c:v>4.4340594822675703</c:v>
                </c:pt>
                <c:pt idx="1311" formatCode="0.0000000">
                  <c:v>4.4340594822675703</c:v>
                </c:pt>
                <c:pt idx="1312" formatCode="0.0000000">
                  <c:v>4.4340594822675703</c:v>
                </c:pt>
                <c:pt idx="1313" formatCode="0.0000000">
                  <c:v>4.4340594822675703</c:v>
                </c:pt>
                <c:pt idx="1314" formatCode="0.0000000">
                  <c:v>4.4340594822675703</c:v>
                </c:pt>
                <c:pt idx="1315" formatCode="0.0000000">
                  <c:v>4.4340594822675703</c:v>
                </c:pt>
                <c:pt idx="1316" formatCode="0.0000000">
                  <c:v>4.4340594822675703</c:v>
                </c:pt>
                <c:pt idx="1317" formatCode="0.0000000">
                  <c:v>4.4340594822675703</c:v>
                </c:pt>
                <c:pt idx="1318" formatCode="0.0000000">
                  <c:v>4.4340594822675703</c:v>
                </c:pt>
                <c:pt idx="1319" formatCode="0.0000000">
                  <c:v>4.4340594822675703</c:v>
                </c:pt>
                <c:pt idx="1320" formatCode="0.0000000">
                  <c:v>4.4340594822675703</c:v>
                </c:pt>
                <c:pt idx="1321" formatCode="0.0000000">
                  <c:v>4.4340594822675703</c:v>
                </c:pt>
                <c:pt idx="1322" formatCode="0.0000000">
                  <c:v>4.4340594822675703</c:v>
                </c:pt>
                <c:pt idx="1323" formatCode="0.0000000">
                  <c:v>4.4340594822675703</c:v>
                </c:pt>
                <c:pt idx="1324" formatCode="0.0000000">
                  <c:v>4.4340594822675703</c:v>
                </c:pt>
                <c:pt idx="1325" formatCode="0.0000000">
                  <c:v>4.4340594822675703</c:v>
                </c:pt>
                <c:pt idx="1326" formatCode="0.0000000">
                  <c:v>4.4340594822675703</c:v>
                </c:pt>
                <c:pt idx="1327" formatCode="0.0000000">
                  <c:v>4.4340594822675703</c:v>
                </c:pt>
                <c:pt idx="1328" formatCode="0.0000000">
                  <c:v>4.4340594822675703</c:v>
                </c:pt>
                <c:pt idx="1329" formatCode="0.0000000">
                  <c:v>4.4757367350009902</c:v>
                </c:pt>
                <c:pt idx="1330" formatCode="0.0000000">
                  <c:v>4.4757367350009902</c:v>
                </c:pt>
                <c:pt idx="1331" formatCode="0.0000000">
                  <c:v>4.4757367350009902</c:v>
                </c:pt>
                <c:pt idx="1332" formatCode="0.0000000">
                  <c:v>4.4757367350009902</c:v>
                </c:pt>
                <c:pt idx="1333" formatCode="0.0000000">
                  <c:v>4.4757367350009902</c:v>
                </c:pt>
                <c:pt idx="1334" formatCode="0.0000000">
                  <c:v>4.4757367350009902</c:v>
                </c:pt>
                <c:pt idx="1335" formatCode="0.0000000">
                  <c:v>4.4757367350009902</c:v>
                </c:pt>
                <c:pt idx="1336" formatCode="0.0000000">
                  <c:v>4.4757367350009902</c:v>
                </c:pt>
                <c:pt idx="1337" formatCode="0.0000000">
                  <c:v>4.4757367350009902</c:v>
                </c:pt>
                <c:pt idx="1338" formatCode="0.0000000">
                  <c:v>4.4757367350009902</c:v>
                </c:pt>
                <c:pt idx="1339" formatCode="0.0000000">
                  <c:v>4.4757367350009902</c:v>
                </c:pt>
                <c:pt idx="1340" formatCode="0.0000000">
                  <c:v>4.4757367350009902</c:v>
                </c:pt>
                <c:pt idx="1341" formatCode="0.0000000">
                  <c:v>4.4757367350009902</c:v>
                </c:pt>
                <c:pt idx="1342" formatCode="0.0000000">
                  <c:v>4.4757367350009902</c:v>
                </c:pt>
                <c:pt idx="1343" formatCode="0.0000000">
                  <c:v>4.4757367350009902</c:v>
                </c:pt>
                <c:pt idx="1344" formatCode="0.0000000">
                  <c:v>4.4757367350009902</c:v>
                </c:pt>
                <c:pt idx="1345" formatCode="0.0000000">
                  <c:v>4.4757367350009902</c:v>
                </c:pt>
                <c:pt idx="1346" formatCode="0.0000000">
                  <c:v>4.4757367350009902</c:v>
                </c:pt>
                <c:pt idx="1347" formatCode="0.0000000">
                  <c:v>4.4757367350009902</c:v>
                </c:pt>
                <c:pt idx="1348" formatCode="0.0000000">
                  <c:v>4.4757367350009902</c:v>
                </c:pt>
                <c:pt idx="1349" formatCode="0.0000000">
                  <c:v>4.4757367350009902</c:v>
                </c:pt>
                <c:pt idx="1350" formatCode="0.0000000">
                  <c:v>4.4757367350009902</c:v>
                </c:pt>
                <c:pt idx="1351" formatCode="0.0000000">
                  <c:v>4.4757367350009902</c:v>
                </c:pt>
                <c:pt idx="1352" formatCode="0.0000000">
                  <c:v>4.4757367350009902</c:v>
                </c:pt>
                <c:pt idx="1353" formatCode="0.0000000">
                  <c:v>4.4757367350009902</c:v>
                </c:pt>
                <c:pt idx="1354" formatCode="0.0000000">
                  <c:v>4.4757367350009902</c:v>
                </c:pt>
                <c:pt idx="1355" formatCode="0.0000000">
                  <c:v>4.4757367350009902</c:v>
                </c:pt>
                <c:pt idx="1356" formatCode="0.0000000">
                  <c:v>4.4757367350009902</c:v>
                </c:pt>
                <c:pt idx="1357" formatCode="0.0000000">
                  <c:v>4.4757367350009902</c:v>
                </c:pt>
                <c:pt idx="1358" formatCode="0.0000000">
                  <c:v>4.4757367350009902</c:v>
                </c:pt>
                <c:pt idx="1359" formatCode="0.0000000">
                  <c:v>4.4757367350009902</c:v>
                </c:pt>
                <c:pt idx="1360" formatCode="0.0000000">
                  <c:v>4.4757367350009902</c:v>
                </c:pt>
                <c:pt idx="1361" formatCode="0.0000000">
                  <c:v>4.4757367350009902</c:v>
                </c:pt>
                <c:pt idx="1362" formatCode="0.0000000">
                  <c:v>4.4757367350009902</c:v>
                </c:pt>
                <c:pt idx="1363" formatCode="0.0000000">
                  <c:v>4.4757367350009902</c:v>
                </c:pt>
                <c:pt idx="1364" formatCode="0.0000000">
                  <c:v>4.4757367350009902</c:v>
                </c:pt>
                <c:pt idx="1365" formatCode="0.0000000">
                  <c:v>4.4757367350009902</c:v>
                </c:pt>
                <c:pt idx="1366" formatCode="0.0000000">
                  <c:v>4.4757367350009902</c:v>
                </c:pt>
                <c:pt idx="1367" formatCode="0.0000000">
                  <c:v>4.4757367350009902</c:v>
                </c:pt>
                <c:pt idx="1368" formatCode="0.0000000">
                  <c:v>4.4757367350009902</c:v>
                </c:pt>
                <c:pt idx="1369" formatCode="0.0000000">
                  <c:v>4.4757367350009902</c:v>
                </c:pt>
                <c:pt idx="1370" formatCode="0.0000000">
                  <c:v>4.4757367350009902</c:v>
                </c:pt>
                <c:pt idx="1371" formatCode="0.0000000">
                  <c:v>4.4757367350009902</c:v>
                </c:pt>
                <c:pt idx="1372" formatCode="0.0000000">
                  <c:v>4.5181166210990504</c:v>
                </c:pt>
                <c:pt idx="1373" formatCode="0.0000000">
                  <c:v>4.5181166210990504</c:v>
                </c:pt>
                <c:pt idx="1374" formatCode="0.0000000">
                  <c:v>4.5181166210990504</c:v>
                </c:pt>
                <c:pt idx="1375" formatCode="0.0000000">
                  <c:v>4.5181166210990504</c:v>
                </c:pt>
                <c:pt idx="1376" formatCode="0.0000000">
                  <c:v>4.5181166210990504</c:v>
                </c:pt>
                <c:pt idx="1377" formatCode="0.0000000">
                  <c:v>4.5181166210990504</c:v>
                </c:pt>
                <c:pt idx="1378" formatCode="0.0000000">
                  <c:v>4.5181166210990504</c:v>
                </c:pt>
                <c:pt idx="1379" formatCode="0.0000000">
                  <c:v>4.5181166210990504</c:v>
                </c:pt>
                <c:pt idx="1380" formatCode="0.0000000">
                  <c:v>4.5181166210990504</c:v>
                </c:pt>
                <c:pt idx="1381" formatCode="0.0000000">
                  <c:v>4.5181166210990504</c:v>
                </c:pt>
                <c:pt idx="1382" formatCode="0.0000000">
                  <c:v>4.5181166210990504</c:v>
                </c:pt>
                <c:pt idx="1383" formatCode="0.0000000">
                  <c:v>4.5181166210990504</c:v>
                </c:pt>
                <c:pt idx="1384" formatCode="0.0000000">
                  <c:v>4.5181166210990504</c:v>
                </c:pt>
                <c:pt idx="1385" formatCode="0.0000000">
                  <c:v>4.5181166210990504</c:v>
                </c:pt>
                <c:pt idx="1386" formatCode="0.0000000">
                  <c:v>4.5181166210990504</c:v>
                </c:pt>
                <c:pt idx="1387" formatCode="0.0000000">
                  <c:v>4.5181166210990504</c:v>
                </c:pt>
                <c:pt idx="1388" formatCode="0.0000000">
                  <c:v>4.5181166210990504</c:v>
                </c:pt>
                <c:pt idx="1389" formatCode="0.0000000">
                  <c:v>4.5181166210990504</c:v>
                </c:pt>
                <c:pt idx="1390" formatCode="0.0000000">
                  <c:v>4.5181166210990504</c:v>
                </c:pt>
                <c:pt idx="1391" formatCode="0.0000000">
                  <c:v>4.5181166210990504</c:v>
                </c:pt>
                <c:pt idx="1392" formatCode="0.0000000">
                  <c:v>4.5181166210990504</c:v>
                </c:pt>
                <c:pt idx="1393" formatCode="0.0000000">
                  <c:v>4.5181166210990504</c:v>
                </c:pt>
                <c:pt idx="1394" formatCode="0.0000000">
                  <c:v>4.5181166210990504</c:v>
                </c:pt>
                <c:pt idx="1395" formatCode="0.0000000">
                  <c:v>4.5181166210990504</c:v>
                </c:pt>
                <c:pt idx="1396" formatCode="0.0000000">
                  <c:v>4.5181166210990504</c:v>
                </c:pt>
                <c:pt idx="1397" formatCode="0.0000000">
                  <c:v>4.5181166210990504</c:v>
                </c:pt>
                <c:pt idx="1398" formatCode="0.0000000">
                  <c:v>4.5181166210990504</c:v>
                </c:pt>
                <c:pt idx="1399" formatCode="0.0000000">
                  <c:v>4.5181166210990504</c:v>
                </c:pt>
                <c:pt idx="1400" formatCode="0.0000000">
                  <c:v>4.5181166210990504</c:v>
                </c:pt>
                <c:pt idx="1401" formatCode="0.0000000">
                  <c:v>4.5181166210990504</c:v>
                </c:pt>
                <c:pt idx="1402" formatCode="0.0000000">
                  <c:v>4.5181166210990504</c:v>
                </c:pt>
                <c:pt idx="1403" formatCode="0.0000000">
                  <c:v>4.5181166210990504</c:v>
                </c:pt>
                <c:pt idx="1404" formatCode="0.0000000">
                  <c:v>4.5181166210990504</c:v>
                </c:pt>
                <c:pt idx="1405" formatCode="0.0000000">
                  <c:v>4.5181166210990504</c:v>
                </c:pt>
                <c:pt idx="1406" formatCode="0.0000000">
                  <c:v>4.5181166210990504</c:v>
                </c:pt>
                <c:pt idx="1407" formatCode="0.0000000">
                  <c:v>4.5181166210990504</c:v>
                </c:pt>
                <c:pt idx="1408" formatCode="0.0000000">
                  <c:v>4.5181166210990504</c:v>
                </c:pt>
                <c:pt idx="1409" formatCode="0.0000000">
                  <c:v>4.5181166210990504</c:v>
                </c:pt>
                <c:pt idx="1410" formatCode="0.0000000">
                  <c:v>4.5181166210990504</c:v>
                </c:pt>
                <c:pt idx="1411" formatCode="0.0000000">
                  <c:v>4.5181166210990504</c:v>
                </c:pt>
                <c:pt idx="1412" formatCode="0.0000000">
                  <c:v>4.5181166210990504</c:v>
                </c:pt>
                <c:pt idx="1413" formatCode="0.0000000">
                  <c:v>4.5181166210990504</c:v>
                </c:pt>
                <c:pt idx="1414" formatCode="0.0000000">
                  <c:v>4.5181166210990504</c:v>
                </c:pt>
                <c:pt idx="1415" formatCode="0.0000000">
                  <c:v>4.5181166210990504</c:v>
                </c:pt>
                <c:pt idx="1416" formatCode="0.0000000">
                  <c:v>4.5181166210990504</c:v>
                </c:pt>
                <c:pt idx="1417" formatCode="0.0000000">
                  <c:v>4.5181166210990504</c:v>
                </c:pt>
                <c:pt idx="1418" formatCode="0.0000000">
                  <c:v>4.5181166210990504</c:v>
                </c:pt>
                <c:pt idx="1419" formatCode="0.0000000">
                  <c:v>4.5181166210990504</c:v>
                </c:pt>
                <c:pt idx="1420" formatCode="0.0000000">
                  <c:v>4.5181166210990504</c:v>
                </c:pt>
                <c:pt idx="1421" formatCode="0.0000000">
                  <c:v>4.5181166210990504</c:v>
                </c:pt>
                <c:pt idx="1422" formatCode="0.0000000">
                  <c:v>4.5181166210990504</c:v>
                </c:pt>
                <c:pt idx="1423" formatCode="0.0000000">
                  <c:v>4.5181166210990504</c:v>
                </c:pt>
                <c:pt idx="1424" formatCode="0.0000000">
                  <c:v>4.5181166210990504</c:v>
                </c:pt>
                <c:pt idx="1425" formatCode="0.0000000">
                  <c:v>4.5181166210990504</c:v>
                </c:pt>
                <c:pt idx="1426" formatCode="0.0000000">
                  <c:v>4.5181166210990504</c:v>
                </c:pt>
                <c:pt idx="1427" formatCode="0.0000000">
                  <c:v>4.5181166210990504</c:v>
                </c:pt>
                <c:pt idx="1428" formatCode="0.0000000">
                  <c:v>4.5181166210990504</c:v>
                </c:pt>
                <c:pt idx="1429" formatCode="0.0000000">
                  <c:v>4.5181166210990504</c:v>
                </c:pt>
                <c:pt idx="1430" formatCode="0.0000000">
                  <c:v>4.5181166210990504</c:v>
                </c:pt>
                <c:pt idx="1431" formatCode="0.0000000">
                  <c:v>4.5181166210990504</c:v>
                </c:pt>
                <c:pt idx="1432" formatCode="0.0000000">
                  <c:v>4.5181166210990504</c:v>
                </c:pt>
                <c:pt idx="1433" formatCode="0.0000000">
                  <c:v>4.5181166210990504</c:v>
                </c:pt>
                <c:pt idx="1434" formatCode="0.0000000">
                  <c:v>4.5181166210990504</c:v>
                </c:pt>
                <c:pt idx="1435" formatCode="0.0000000">
                  <c:v>4.5181166210990504</c:v>
                </c:pt>
                <c:pt idx="1436" formatCode="0.0000000">
                  <c:v>4.5181166210990504</c:v>
                </c:pt>
                <c:pt idx="1437" formatCode="0.0000000">
                  <c:v>4.5181166210990504</c:v>
                </c:pt>
                <c:pt idx="1438" formatCode="0.0000000">
                  <c:v>4.5181166210990504</c:v>
                </c:pt>
                <c:pt idx="1439" formatCode="0.0000000">
                  <c:v>4.5181166210990504</c:v>
                </c:pt>
                <c:pt idx="1440" formatCode="0.0000000">
                  <c:v>4.5181166210990504</c:v>
                </c:pt>
                <c:pt idx="1441" formatCode="0.0000000">
                  <c:v>4.5181166210990504</c:v>
                </c:pt>
                <c:pt idx="1442" formatCode="0.0000000">
                  <c:v>4.5181166210990504</c:v>
                </c:pt>
                <c:pt idx="1443" formatCode="0.0000000">
                  <c:v>4.5181166210990504</c:v>
                </c:pt>
                <c:pt idx="1444" formatCode="0.0000000">
                  <c:v>4.5181166210990504</c:v>
                </c:pt>
                <c:pt idx="1445" formatCode="0.0000000">
                  <c:v>4.5615372138134198</c:v>
                </c:pt>
                <c:pt idx="1446" formatCode="0.0000000">
                  <c:v>4.5615372138134198</c:v>
                </c:pt>
                <c:pt idx="1447" formatCode="0.0000000">
                  <c:v>4.5615372138134198</c:v>
                </c:pt>
                <c:pt idx="1448" formatCode="0.0000000">
                  <c:v>4.5615372138134198</c:v>
                </c:pt>
                <c:pt idx="1449" formatCode="0.0000000">
                  <c:v>4.5615372138134198</c:v>
                </c:pt>
                <c:pt idx="1450" formatCode="0.0000000">
                  <c:v>4.5615372138134198</c:v>
                </c:pt>
                <c:pt idx="1451" formatCode="0.0000000">
                  <c:v>4.5615372138134198</c:v>
                </c:pt>
                <c:pt idx="1452" formatCode="0.0000000">
                  <c:v>4.5615372138134198</c:v>
                </c:pt>
                <c:pt idx="1453" formatCode="0.0000000">
                  <c:v>4.5615372138134198</c:v>
                </c:pt>
                <c:pt idx="1454" formatCode="0.0000000">
                  <c:v>4.5615372138134198</c:v>
                </c:pt>
                <c:pt idx="1455" formatCode="0.0000000">
                  <c:v>4.5615372138134198</c:v>
                </c:pt>
                <c:pt idx="1456" formatCode="0.0000000">
                  <c:v>4.5615372138134198</c:v>
                </c:pt>
                <c:pt idx="1457" formatCode="0.0000000">
                  <c:v>4.5615372138134198</c:v>
                </c:pt>
                <c:pt idx="1458" formatCode="0.0000000">
                  <c:v>4.5615372138134198</c:v>
                </c:pt>
                <c:pt idx="1459" formatCode="0.0000000">
                  <c:v>4.5615372138134198</c:v>
                </c:pt>
                <c:pt idx="1460" formatCode="0.0000000">
                  <c:v>4.5615372138134198</c:v>
                </c:pt>
                <c:pt idx="1461" formatCode="0.0000000">
                  <c:v>4.5615372138134198</c:v>
                </c:pt>
                <c:pt idx="1462" formatCode="0.0000000">
                  <c:v>4.5615372138134198</c:v>
                </c:pt>
                <c:pt idx="1463" formatCode="0.0000000">
                  <c:v>4.5615372138134198</c:v>
                </c:pt>
                <c:pt idx="1464" formatCode="0.0000000">
                  <c:v>4.5615372138134198</c:v>
                </c:pt>
                <c:pt idx="1465" formatCode="0.0000000">
                  <c:v>4.5615372138134198</c:v>
                </c:pt>
                <c:pt idx="1466" formatCode="0.0000000">
                  <c:v>4.5615372138134198</c:v>
                </c:pt>
                <c:pt idx="1467" formatCode="0.0000000">
                  <c:v>4.5615372138134198</c:v>
                </c:pt>
                <c:pt idx="1468" formatCode="0.0000000">
                  <c:v>4.5615372138134198</c:v>
                </c:pt>
                <c:pt idx="1469" formatCode="0.0000000">
                  <c:v>4.5615372138134198</c:v>
                </c:pt>
                <c:pt idx="1470" formatCode="0.0000000">
                  <c:v>4.5615372138134198</c:v>
                </c:pt>
                <c:pt idx="1471" formatCode="0.0000000">
                  <c:v>4.5615372138134198</c:v>
                </c:pt>
                <c:pt idx="1472" formatCode="0.0000000">
                  <c:v>4.5615372138134198</c:v>
                </c:pt>
                <c:pt idx="1473" formatCode="0.0000000">
                  <c:v>4.5615372138134198</c:v>
                </c:pt>
                <c:pt idx="1474" formatCode="0.0000000">
                  <c:v>4.5615372138134198</c:v>
                </c:pt>
                <c:pt idx="1475" formatCode="0.0000000">
                  <c:v>4.5615372138134198</c:v>
                </c:pt>
                <c:pt idx="1476" formatCode="0.0000000">
                  <c:v>4.5615372138134198</c:v>
                </c:pt>
                <c:pt idx="1477" formatCode="0.0000000">
                  <c:v>4.5615372138134198</c:v>
                </c:pt>
                <c:pt idx="1478" formatCode="0.0000000">
                  <c:v>4.5615372138134198</c:v>
                </c:pt>
                <c:pt idx="1479" formatCode="0.0000000">
                  <c:v>4.5615372138134198</c:v>
                </c:pt>
                <c:pt idx="1480" formatCode="0.0000000">
                  <c:v>4.5615372138134198</c:v>
                </c:pt>
                <c:pt idx="1481" formatCode="0.0000000">
                  <c:v>4.5615372138134198</c:v>
                </c:pt>
                <c:pt idx="1482" formatCode="0.0000000">
                  <c:v>4.5615372138134198</c:v>
                </c:pt>
                <c:pt idx="1483" formatCode="0.0000000">
                  <c:v>4.5615372138134198</c:v>
                </c:pt>
                <c:pt idx="1484" formatCode="0.0000000">
                  <c:v>4.5615372138134198</c:v>
                </c:pt>
                <c:pt idx="1485" formatCode="0.0000000">
                  <c:v>4.5615372138134198</c:v>
                </c:pt>
                <c:pt idx="1486" formatCode="0.0000000">
                  <c:v>4.5615372138134198</c:v>
                </c:pt>
                <c:pt idx="1487" formatCode="0.0000000">
                  <c:v>4.5615372138134198</c:v>
                </c:pt>
                <c:pt idx="1488" formatCode="0.0000000">
                  <c:v>4.5615372138134198</c:v>
                </c:pt>
                <c:pt idx="1489" formatCode="0.0000000">
                  <c:v>4.5615372138134198</c:v>
                </c:pt>
                <c:pt idx="1490" formatCode="0.0000000">
                  <c:v>4.5615372138134198</c:v>
                </c:pt>
                <c:pt idx="1491" formatCode="0.0000000">
                  <c:v>4.5615372138134198</c:v>
                </c:pt>
                <c:pt idx="1492" formatCode="0.0000000">
                  <c:v>4.5615372138134198</c:v>
                </c:pt>
                <c:pt idx="1493" formatCode="0.0000000">
                  <c:v>4.5615372138134198</c:v>
                </c:pt>
                <c:pt idx="1494" formatCode="0.0000000">
                  <c:v>4.5615372138134198</c:v>
                </c:pt>
                <c:pt idx="1495" formatCode="0.0000000">
                  <c:v>4.5615372138134198</c:v>
                </c:pt>
                <c:pt idx="1496" formatCode="0.0000000">
                  <c:v>4.5615372138134198</c:v>
                </c:pt>
                <c:pt idx="1497" formatCode="0.0000000">
                  <c:v>4.5615372138134198</c:v>
                </c:pt>
                <c:pt idx="1498" formatCode="0.0000000">
                  <c:v>4.5615372138134198</c:v>
                </c:pt>
                <c:pt idx="1499" formatCode="0.0000000">
                  <c:v>4.5615372138134198</c:v>
                </c:pt>
                <c:pt idx="1500" formatCode="0.0000000">
                  <c:v>4.5615372138134198</c:v>
                </c:pt>
                <c:pt idx="1501" formatCode="0.0000000">
                  <c:v>4.5615372138134198</c:v>
                </c:pt>
                <c:pt idx="1502" formatCode="0.0000000">
                  <c:v>4.5615372138134198</c:v>
                </c:pt>
                <c:pt idx="1503" formatCode="0.0000000">
                  <c:v>4.5615372138134198</c:v>
                </c:pt>
                <c:pt idx="1504" formatCode="0.0000000">
                  <c:v>4.5615372138134198</c:v>
                </c:pt>
                <c:pt idx="1505" formatCode="0.0000000">
                  <c:v>4.5615372138134198</c:v>
                </c:pt>
                <c:pt idx="1506" formatCode="0.0000000">
                  <c:v>4.5615372138134198</c:v>
                </c:pt>
                <c:pt idx="1507" formatCode="0.0000000">
                  <c:v>4.5615372138134198</c:v>
                </c:pt>
                <c:pt idx="1508" formatCode="0.0000000">
                  <c:v>4.5615372138134198</c:v>
                </c:pt>
                <c:pt idx="1509" formatCode="0.0000000">
                  <c:v>4.5615372138134198</c:v>
                </c:pt>
                <c:pt idx="1510" formatCode="0.0000000">
                  <c:v>4.5615372138134198</c:v>
                </c:pt>
                <c:pt idx="1511" formatCode="0.0000000">
                  <c:v>4.5615372138134198</c:v>
                </c:pt>
                <c:pt idx="1512" formatCode="0.0000000">
                  <c:v>4.6061554759855499</c:v>
                </c:pt>
                <c:pt idx="1513" formatCode="0.0000000">
                  <c:v>4.6061554759855499</c:v>
                </c:pt>
                <c:pt idx="1514" formatCode="0.0000000">
                  <c:v>4.6061554759855499</c:v>
                </c:pt>
                <c:pt idx="1515" formatCode="0.0000000">
                  <c:v>4.6061554759855499</c:v>
                </c:pt>
                <c:pt idx="1516" formatCode="0.0000000">
                  <c:v>4.6061554759855499</c:v>
                </c:pt>
                <c:pt idx="1517" formatCode="0.0000000">
                  <c:v>4.6061554759855499</c:v>
                </c:pt>
                <c:pt idx="1518" formatCode="0.0000000">
                  <c:v>4.6061554759855499</c:v>
                </c:pt>
                <c:pt idx="1519" formatCode="0.0000000">
                  <c:v>4.6061554759855499</c:v>
                </c:pt>
                <c:pt idx="1520" formatCode="0.0000000">
                  <c:v>4.6061554759855499</c:v>
                </c:pt>
                <c:pt idx="1521" formatCode="0.0000000">
                  <c:v>4.6061554759855499</c:v>
                </c:pt>
                <c:pt idx="1522" formatCode="0.0000000">
                  <c:v>4.6061554759855499</c:v>
                </c:pt>
                <c:pt idx="1523" formatCode="0.0000000">
                  <c:v>4.6061554759855499</c:v>
                </c:pt>
                <c:pt idx="1524" formatCode="0.0000000">
                  <c:v>4.6061554759855499</c:v>
                </c:pt>
                <c:pt idx="1525" formatCode="0.0000000">
                  <c:v>4.6061554759855499</c:v>
                </c:pt>
                <c:pt idx="1526" formatCode="0.0000000">
                  <c:v>4.6061554759855499</c:v>
                </c:pt>
                <c:pt idx="1527" formatCode="0.0000000">
                  <c:v>4.6061554759855499</c:v>
                </c:pt>
                <c:pt idx="1528" formatCode="0.0000000">
                  <c:v>4.6061554759855499</c:v>
                </c:pt>
                <c:pt idx="1529" formatCode="0.0000000">
                  <c:v>4.6061554759855499</c:v>
                </c:pt>
                <c:pt idx="1530" formatCode="0.0000000">
                  <c:v>4.6061554759855499</c:v>
                </c:pt>
                <c:pt idx="1531" formatCode="0.0000000">
                  <c:v>4.6061554759855499</c:v>
                </c:pt>
                <c:pt idx="1532" formatCode="0.0000000">
                  <c:v>4.6061554759855499</c:v>
                </c:pt>
                <c:pt idx="1533" formatCode="0.0000000">
                  <c:v>4.6061554759855499</c:v>
                </c:pt>
                <c:pt idx="1534" formatCode="0.0000000">
                  <c:v>4.6061554759855499</c:v>
                </c:pt>
                <c:pt idx="1535" formatCode="0.0000000">
                  <c:v>4.6061554759855499</c:v>
                </c:pt>
                <c:pt idx="1536" formatCode="0.0000000">
                  <c:v>4.6061554759855499</c:v>
                </c:pt>
                <c:pt idx="1537" formatCode="0.0000000">
                  <c:v>4.6061554759855499</c:v>
                </c:pt>
                <c:pt idx="1538" formatCode="0.0000000">
                  <c:v>4.6061554759855499</c:v>
                </c:pt>
                <c:pt idx="1539" formatCode="0.0000000">
                  <c:v>4.6061554759855499</c:v>
                </c:pt>
                <c:pt idx="1540" formatCode="0.0000000">
                  <c:v>4.6061554759855499</c:v>
                </c:pt>
                <c:pt idx="1541" formatCode="0.0000000">
                  <c:v>4.6061554759855499</c:v>
                </c:pt>
                <c:pt idx="1542" formatCode="0.0000000">
                  <c:v>4.6061554759855499</c:v>
                </c:pt>
                <c:pt idx="1543" formatCode="0.0000000">
                  <c:v>4.6061554759855499</c:v>
                </c:pt>
                <c:pt idx="1544" formatCode="0.0000000">
                  <c:v>4.6061554759855499</c:v>
                </c:pt>
                <c:pt idx="1545" formatCode="0.0000000">
                  <c:v>4.6061554759855499</c:v>
                </c:pt>
                <c:pt idx="1546" formatCode="0.0000000">
                  <c:v>4.6061554759855499</c:v>
                </c:pt>
                <c:pt idx="1547" formatCode="0.0000000">
                  <c:v>4.6061554759855499</c:v>
                </c:pt>
                <c:pt idx="1548" formatCode="0.0000000">
                  <c:v>4.6061554759855499</c:v>
                </c:pt>
                <c:pt idx="1549" formatCode="0.0000000">
                  <c:v>4.6061554759855499</c:v>
                </c:pt>
                <c:pt idx="1550" formatCode="0.0000000">
                  <c:v>4.6061554759855499</c:v>
                </c:pt>
                <c:pt idx="1551" formatCode="0.0000000">
                  <c:v>4.6061554759855499</c:v>
                </c:pt>
                <c:pt idx="1552" formatCode="0.0000000">
                  <c:v>4.6061554759855499</c:v>
                </c:pt>
                <c:pt idx="1553" formatCode="0.0000000">
                  <c:v>4.6061554759855499</c:v>
                </c:pt>
                <c:pt idx="1554" formatCode="0.0000000">
                  <c:v>4.6061554759855499</c:v>
                </c:pt>
                <c:pt idx="1555" formatCode="0.0000000">
                  <c:v>4.6061554759855499</c:v>
                </c:pt>
                <c:pt idx="1556" formatCode="0.0000000">
                  <c:v>4.6061554759855499</c:v>
                </c:pt>
                <c:pt idx="1557" formatCode="0.0000000">
                  <c:v>4.6061554759855499</c:v>
                </c:pt>
                <c:pt idx="1558" formatCode="0.0000000">
                  <c:v>4.6061554759855499</c:v>
                </c:pt>
                <c:pt idx="1559" formatCode="0.0000000">
                  <c:v>4.6061554759855499</c:v>
                </c:pt>
                <c:pt idx="1560" formatCode="0.0000000">
                  <c:v>4.6061554759855499</c:v>
                </c:pt>
                <c:pt idx="1561" formatCode="0.0000000">
                  <c:v>4.6061554759855499</c:v>
                </c:pt>
                <c:pt idx="1562" formatCode="0.0000000">
                  <c:v>4.6061554759855499</c:v>
                </c:pt>
                <c:pt idx="1563" formatCode="0.0000000">
                  <c:v>4.6061554759855499</c:v>
                </c:pt>
                <c:pt idx="1564" formatCode="0.0000000">
                  <c:v>4.6061554759855499</c:v>
                </c:pt>
                <c:pt idx="1565" formatCode="0.0000000">
                  <c:v>4.6061554759855499</c:v>
                </c:pt>
                <c:pt idx="1566" formatCode="0.0000000">
                  <c:v>4.6061554759855499</c:v>
                </c:pt>
                <c:pt idx="1567" formatCode="0.0000000">
                  <c:v>4.6061554759855499</c:v>
                </c:pt>
                <c:pt idx="1568" formatCode="0.0000000">
                  <c:v>4.6061554759855499</c:v>
                </c:pt>
                <c:pt idx="1569" formatCode="0.0000000">
                  <c:v>4.6061554759855499</c:v>
                </c:pt>
                <c:pt idx="1570" formatCode="0.0000000">
                  <c:v>4.6061554759855499</c:v>
                </c:pt>
                <c:pt idx="1571" formatCode="0.0000000">
                  <c:v>4.6061554759855499</c:v>
                </c:pt>
                <c:pt idx="1572" formatCode="0.0000000">
                  <c:v>4.6061554759855499</c:v>
                </c:pt>
                <c:pt idx="1573" formatCode="0.0000000">
                  <c:v>4.6061554759855499</c:v>
                </c:pt>
                <c:pt idx="1574" formatCode="0.0000000">
                  <c:v>4.6061554759855499</c:v>
                </c:pt>
                <c:pt idx="1575" formatCode="0.0000000">
                  <c:v>4.6061554759855499</c:v>
                </c:pt>
                <c:pt idx="1576" formatCode="0.0000000">
                  <c:v>4.6061554759855499</c:v>
                </c:pt>
                <c:pt idx="1577" formatCode="0.0000000">
                  <c:v>4.6061554759855499</c:v>
                </c:pt>
                <c:pt idx="1578" formatCode="0.0000000">
                  <c:v>4.6061554759855499</c:v>
                </c:pt>
                <c:pt idx="1579" formatCode="0.0000000">
                  <c:v>4.6061554759855499</c:v>
                </c:pt>
                <c:pt idx="1580" formatCode="0.0000000">
                  <c:v>4.6061554759855499</c:v>
                </c:pt>
                <c:pt idx="1581" formatCode="0.0000000">
                  <c:v>4.6061554759855499</c:v>
                </c:pt>
                <c:pt idx="1582" formatCode="0.0000000">
                  <c:v>4.6061554759855499</c:v>
                </c:pt>
                <c:pt idx="1583" formatCode="0.0000000">
                  <c:v>4.6061554759855499</c:v>
                </c:pt>
                <c:pt idx="1584" formatCode="0.0000000">
                  <c:v>4.6061554759855499</c:v>
                </c:pt>
                <c:pt idx="1585" formatCode="0.0000000">
                  <c:v>4.6061554759855499</c:v>
                </c:pt>
                <c:pt idx="1586" formatCode="0.0000000">
                  <c:v>4.6061554759855499</c:v>
                </c:pt>
                <c:pt idx="1587" formatCode="0.0000000">
                  <c:v>4.6061554759855499</c:v>
                </c:pt>
                <c:pt idx="1588" formatCode="0.0000000">
                  <c:v>4.6061554759855499</c:v>
                </c:pt>
                <c:pt idx="1589" formatCode="0.0000000">
                  <c:v>4.6061554759855499</c:v>
                </c:pt>
                <c:pt idx="1590" formatCode="0.0000000">
                  <c:v>4.6061554759855499</c:v>
                </c:pt>
                <c:pt idx="1591" formatCode="0.0000000">
                  <c:v>4.6061554759855499</c:v>
                </c:pt>
                <c:pt idx="1592" formatCode="0.0000000">
                  <c:v>4.6061554759855499</c:v>
                </c:pt>
                <c:pt idx="1593" formatCode="0.0000000">
                  <c:v>4.6061554759855499</c:v>
                </c:pt>
                <c:pt idx="1594" formatCode="0.0000000">
                  <c:v>4.6061554759855499</c:v>
                </c:pt>
                <c:pt idx="1595" formatCode="0.0000000">
                  <c:v>4.6061554759855499</c:v>
                </c:pt>
                <c:pt idx="1596" formatCode="0.0000000">
                  <c:v>4.6061554759855499</c:v>
                </c:pt>
                <c:pt idx="1597" formatCode="0.0000000">
                  <c:v>4.6061554759855499</c:v>
                </c:pt>
                <c:pt idx="1598" formatCode="0.0000000">
                  <c:v>4.6061554759855499</c:v>
                </c:pt>
                <c:pt idx="1599" formatCode="0.0000000">
                  <c:v>4.6061554759855499</c:v>
                </c:pt>
                <c:pt idx="1600" formatCode="0.0000000">
                  <c:v>4.6061554759855499</c:v>
                </c:pt>
                <c:pt idx="1601" formatCode="0.0000000">
                  <c:v>4.6061554759855499</c:v>
                </c:pt>
                <c:pt idx="1602" formatCode="0.0000000">
                  <c:v>4.6061554759855499</c:v>
                </c:pt>
                <c:pt idx="1603" formatCode="0.0000000">
                  <c:v>4.6061554759855499</c:v>
                </c:pt>
                <c:pt idx="1604" formatCode="0.0000000">
                  <c:v>4.6061554759855499</c:v>
                </c:pt>
                <c:pt idx="1605" formatCode="0.0000000">
                  <c:v>4.6061554759855499</c:v>
                </c:pt>
                <c:pt idx="1606" formatCode="0.0000000">
                  <c:v>4.6061554759855499</c:v>
                </c:pt>
                <c:pt idx="1607" formatCode="0.0000000">
                  <c:v>4.6061554759855499</c:v>
                </c:pt>
                <c:pt idx="1608" formatCode="0.0000000">
                  <c:v>4.6061554759855499</c:v>
                </c:pt>
                <c:pt idx="1609" formatCode="0.0000000">
                  <c:v>4.6061554759855499</c:v>
                </c:pt>
                <c:pt idx="1610" formatCode="0.0000000">
                  <c:v>4.6061554759855499</c:v>
                </c:pt>
                <c:pt idx="1611" formatCode="0.0000000">
                  <c:v>4.6061554759855499</c:v>
                </c:pt>
                <c:pt idx="1612" formatCode="0.0000000">
                  <c:v>4.6061554759855499</c:v>
                </c:pt>
                <c:pt idx="1613" formatCode="0.0000000">
                  <c:v>4.6061554759855499</c:v>
                </c:pt>
                <c:pt idx="1614" formatCode="0.0000000">
                  <c:v>4.6061554759855499</c:v>
                </c:pt>
                <c:pt idx="1615" formatCode="0.0000000">
                  <c:v>4.6061554759855499</c:v>
                </c:pt>
                <c:pt idx="1616" formatCode="0.0000000">
                  <c:v>4.6061554759855499</c:v>
                </c:pt>
                <c:pt idx="1617" formatCode="0.0000000">
                  <c:v>4.6061554759855499</c:v>
                </c:pt>
                <c:pt idx="1618" formatCode="0.0000000">
                  <c:v>4.6061554759855499</c:v>
                </c:pt>
                <c:pt idx="1619" formatCode="0.0000000">
                  <c:v>4.6061554759855499</c:v>
                </c:pt>
                <c:pt idx="1620" formatCode="0.0000000">
                  <c:v>4.6061554759855499</c:v>
                </c:pt>
                <c:pt idx="1621" formatCode="0.0000000">
                  <c:v>4.6061554759855499</c:v>
                </c:pt>
                <c:pt idx="1622" formatCode="0.0000000">
                  <c:v>4.6061554759855499</c:v>
                </c:pt>
                <c:pt idx="1623" formatCode="0.0000000">
                  <c:v>4.6061554759855499</c:v>
                </c:pt>
                <c:pt idx="1624" formatCode="0.0000000">
                  <c:v>4.6061554759855499</c:v>
                </c:pt>
                <c:pt idx="1625" formatCode="0.0000000">
                  <c:v>4.6061554759855499</c:v>
                </c:pt>
                <c:pt idx="1626" formatCode="0.0000000">
                  <c:v>4.6061554759855499</c:v>
                </c:pt>
                <c:pt idx="1627" formatCode="0.0000000">
                  <c:v>4.6061554759855499</c:v>
                </c:pt>
                <c:pt idx="1628" formatCode="0.0000000">
                  <c:v>4.6061554759855499</c:v>
                </c:pt>
                <c:pt idx="1629" formatCode="0.0000000">
                  <c:v>4.6061554759855499</c:v>
                </c:pt>
                <c:pt idx="1630" formatCode="0.0000000">
                  <c:v>4.6061554759855499</c:v>
                </c:pt>
                <c:pt idx="1631" formatCode="0.0000000">
                  <c:v>4.6061554759855499</c:v>
                </c:pt>
                <c:pt idx="1632" formatCode="0.0000000">
                  <c:v>4.6061554759855499</c:v>
                </c:pt>
                <c:pt idx="1633" formatCode="0.0000000">
                  <c:v>4.6061554759855499</c:v>
                </c:pt>
                <c:pt idx="1634" formatCode="0.0000000">
                  <c:v>4.6061554759855499</c:v>
                </c:pt>
                <c:pt idx="1635" formatCode="0.0000000">
                  <c:v>4.6061554759855499</c:v>
                </c:pt>
                <c:pt idx="1636" formatCode="0.0000000">
                  <c:v>4.6061554759855499</c:v>
                </c:pt>
                <c:pt idx="1637" formatCode="0.0000000">
                  <c:v>4.6061554759855499</c:v>
                </c:pt>
                <c:pt idx="1638" formatCode="0.0000000">
                  <c:v>4.6061554759855499</c:v>
                </c:pt>
                <c:pt idx="1639" formatCode="0.0000000">
                  <c:v>4.6061554759855499</c:v>
                </c:pt>
                <c:pt idx="1640" formatCode="0.0000000">
                  <c:v>4.6061554759855499</c:v>
                </c:pt>
                <c:pt idx="1641" formatCode="0.0000000">
                  <c:v>4.6061554759855499</c:v>
                </c:pt>
                <c:pt idx="1642" formatCode="0.0000000">
                  <c:v>4.6061554759855499</c:v>
                </c:pt>
                <c:pt idx="1643" formatCode="0.0000000">
                  <c:v>4.6061554759855499</c:v>
                </c:pt>
                <c:pt idx="1644" formatCode="0.0000000">
                  <c:v>4.6061554759855499</c:v>
                </c:pt>
                <c:pt idx="1645" formatCode="0.0000000">
                  <c:v>4.6061554759855499</c:v>
                </c:pt>
                <c:pt idx="1646" formatCode="0.0000000">
                  <c:v>4.6061554759855499</c:v>
                </c:pt>
                <c:pt idx="1647" formatCode="0.0000000">
                  <c:v>4.6061554759855499</c:v>
                </c:pt>
                <c:pt idx="1648" formatCode="0.0000000">
                  <c:v>4.6061554759855499</c:v>
                </c:pt>
                <c:pt idx="1649" formatCode="0.0000000">
                  <c:v>4.6061554759855499</c:v>
                </c:pt>
                <c:pt idx="1650" formatCode="0.0000000">
                  <c:v>4.6061554759855499</c:v>
                </c:pt>
                <c:pt idx="1651" formatCode="0.0000000">
                  <c:v>4.6061554759855499</c:v>
                </c:pt>
                <c:pt idx="1652" formatCode="0.0000000">
                  <c:v>4.6061554759855499</c:v>
                </c:pt>
                <c:pt idx="1653" formatCode="0.0000000">
                  <c:v>4.6061554759855499</c:v>
                </c:pt>
                <c:pt idx="1654" formatCode="0.0000000">
                  <c:v>4.6061554759855499</c:v>
                </c:pt>
                <c:pt idx="1655" formatCode="0.0000000">
                  <c:v>4.6061554759855499</c:v>
                </c:pt>
                <c:pt idx="1656" formatCode="0.0000000">
                  <c:v>4.6061554759855499</c:v>
                </c:pt>
                <c:pt idx="1657" formatCode="0.0000000">
                  <c:v>4.6061554759855499</c:v>
                </c:pt>
                <c:pt idx="1658" formatCode="0.0000000">
                  <c:v>4.6061554759855499</c:v>
                </c:pt>
                <c:pt idx="1659" formatCode="0.0000000">
                  <c:v>4.6061554759855499</c:v>
                </c:pt>
                <c:pt idx="1660" formatCode="0.0000000">
                  <c:v>4.6061554759855499</c:v>
                </c:pt>
                <c:pt idx="1661" formatCode="0.0000000">
                  <c:v>4.6061554759855499</c:v>
                </c:pt>
                <c:pt idx="1662" formatCode="0.0000000">
                  <c:v>4.6061554759855499</c:v>
                </c:pt>
                <c:pt idx="1663" formatCode="0.0000000">
                  <c:v>4.6061554759855499</c:v>
                </c:pt>
                <c:pt idx="1664" formatCode="0.0000000">
                  <c:v>4.6061554759855499</c:v>
                </c:pt>
                <c:pt idx="1665" formatCode="0.0000000">
                  <c:v>4.6061554759855499</c:v>
                </c:pt>
                <c:pt idx="1666" formatCode="0.0000000">
                  <c:v>4.6061554759855499</c:v>
                </c:pt>
                <c:pt idx="1667" formatCode="0.0000000">
                  <c:v>4.6061554759855499</c:v>
                </c:pt>
                <c:pt idx="1668" formatCode="0.0000000">
                  <c:v>4.6061554759855499</c:v>
                </c:pt>
                <c:pt idx="1669" formatCode="0.0000000">
                  <c:v>4.6061554759855499</c:v>
                </c:pt>
                <c:pt idx="1670" formatCode="0.0000000">
                  <c:v>4.6061554759855499</c:v>
                </c:pt>
                <c:pt idx="1671" formatCode="0.0000000">
                  <c:v>4.6061554759855499</c:v>
                </c:pt>
                <c:pt idx="1672" formatCode="0.0000000">
                  <c:v>4.6061554759855499</c:v>
                </c:pt>
                <c:pt idx="1673" formatCode="0.0000000">
                  <c:v>4.6061554759855499</c:v>
                </c:pt>
                <c:pt idx="1674" formatCode="0.0000000">
                  <c:v>4.6061554759855499</c:v>
                </c:pt>
                <c:pt idx="1675" formatCode="0.0000000">
                  <c:v>4.6061554759855499</c:v>
                </c:pt>
                <c:pt idx="1676" formatCode="0.0000000">
                  <c:v>4.6061554759855499</c:v>
                </c:pt>
                <c:pt idx="1677" formatCode="0.0000000">
                  <c:v>4.6061554759855499</c:v>
                </c:pt>
                <c:pt idx="1678" formatCode="0.0000000">
                  <c:v>4.6061554759855499</c:v>
                </c:pt>
                <c:pt idx="1679" formatCode="0.0000000">
                  <c:v>4.6061554759855499</c:v>
                </c:pt>
                <c:pt idx="1680" formatCode="0.0000000">
                  <c:v>4.6061554759855499</c:v>
                </c:pt>
                <c:pt idx="1681" formatCode="0.0000000">
                  <c:v>4.6061554759855499</c:v>
                </c:pt>
                <c:pt idx="1682" formatCode="0.0000000">
                  <c:v>4.70150164742385</c:v>
                </c:pt>
                <c:pt idx="1683" formatCode="0.0000000">
                  <c:v>4.70150164742385</c:v>
                </c:pt>
                <c:pt idx="1684" formatCode="0.0000000">
                  <c:v>4.70150164742385</c:v>
                </c:pt>
                <c:pt idx="1685" formatCode="0.0000000">
                  <c:v>4.70150164742385</c:v>
                </c:pt>
                <c:pt idx="1686" formatCode="0.0000000">
                  <c:v>4.70150164742385</c:v>
                </c:pt>
                <c:pt idx="1687" formatCode="0.0000000">
                  <c:v>4.70150164742385</c:v>
                </c:pt>
                <c:pt idx="1688" formatCode="0.0000000">
                  <c:v>4.70150164742385</c:v>
                </c:pt>
                <c:pt idx="1689" formatCode="0.0000000">
                  <c:v>4.70150164742385</c:v>
                </c:pt>
                <c:pt idx="1690" formatCode="0.0000000">
                  <c:v>4.70150164742385</c:v>
                </c:pt>
                <c:pt idx="1691" formatCode="0.0000000">
                  <c:v>4.70150164742385</c:v>
                </c:pt>
                <c:pt idx="1692" formatCode="0.0000000">
                  <c:v>4.70150164742385</c:v>
                </c:pt>
                <c:pt idx="1693" formatCode="0.0000000">
                  <c:v>4.7494144168318799</c:v>
                </c:pt>
                <c:pt idx="1694" formatCode="0.0000000">
                  <c:v>4.7494144168318799</c:v>
                </c:pt>
                <c:pt idx="1695" formatCode="0.0000000">
                  <c:v>4.7494144168318799</c:v>
                </c:pt>
                <c:pt idx="1696" formatCode="0.0000000">
                  <c:v>4.7494144168318799</c:v>
                </c:pt>
                <c:pt idx="1697" formatCode="0.0000000">
                  <c:v>4.7494144168318799</c:v>
                </c:pt>
                <c:pt idx="1698" formatCode="0.0000000">
                  <c:v>4.7494144168318799</c:v>
                </c:pt>
                <c:pt idx="1699" formatCode="0.0000000">
                  <c:v>4.7494144168318799</c:v>
                </c:pt>
                <c:pt idx="1700" formatCode="0.0000000">
                  <c:v>4.7494144168318799</c:v>
                </c:pt>
                <c:pt idx="1701" formatCode="0.0000000">
                  <c:v>4.7494144168318799</c:v>
                </c:pt>
                <c:pt idx="1702" formatCode="0.0000000">
                  <c:v>4.7494144168318799</c:v>
                </c:pt>
                <c:pt idx="1703" formatCode="0.0000000">
                  <c:v>4.7494144168318799</c:v>
                </c:pt>
                <c:pt idx="1704" formatCode="0.0000000">
                  <c:v>4.7494144168318799</c:v>
                </c:pt>
                <c:pt idx="1705" formatCode="0.0000000">
                  <c:v>4.7494144168318799</c:v>
                </c:pt>
                <c:pt idx="1706" formatCode="0.0000000">
                  <c:v>4.7494144168318799</c:v>
                </c:pt>
                <c:pt idx="1707" formatCode="0.0000000">
                  <c:v>4.7494144168318799</c:v>
                </c:pt>
                <c:pt idx="1708" formatCode="0.0000000">
                  <c:v>4.7494144168318799</c:v>
                </c:pt>
                <c:pt idx="1709" formatCode="0.0000000">
                  <c:v>4.7494144168318799</c:v>
                </c:pt>
                <c:pt idx="1710" formatCode="0.0000000">
                  <c:v>4.7494144168318799</c:v>
                </c:pt>
                <c:pt idx="1711" formatCode="0.0000000">
                  <c:v>4.7494144168318799</c:v>
                </c:pt>
                <c:pt idx="1712" formatCode="0.0000000">
                  <c:v>4.7494144168318799</c:v>
                </c:pt>
                <c:pt idx="1713" formatCode="0.0000000">
                  <c:v>4.7494144168318799</c:v>
                </c:pt>
                <c:pt idx="1714" formatCode="0.0000000">
                  <c:v>4.7494144168318799</c:v>
                </c:pt>
                <c:pt idx="1715" formatCode="0.0000000">
                  <c:v>4.7977895237811703</c:v>
                </c:pt>
                <c:pt idx="1716" formatCode="0.0000000">
                  <c:v>4.7977895237811703</c:v>
                </c:pt>
                <c:pt idx="1717" formatCode="0.0000000">
                  <c:v>4.7977895237811703</c:v>
                </c:pt>
                <c:pt idx="1718" formatCode="0.0000000">
                  <c:v>4.7977895237811703</c:v>
                </c:pt>
                <c:pt idx="1719" formatCode="0.0000000">
                  <c:v>4.7977895237811703</c:v>
                </c:pt>
                <c:pt idx="1720" formatCode="0.0000000">
                  <c:v>4.7977895237811703</c:v>
                </c:pt>
                <c:pt idx="1721" formatCode="0.0000000">
                  <c:v>4.7977895237811703</c:v>
                </c:pt>
                <c:pt idx="1722" formatCode="0.0000000">
                  <c:v>4.7977895237811703</c:v>
                </c:pt>
                <c:pt idx="1723" formatCode="0.0000000">
                  <c:v>4.7977895237811703</c:v>
                </c:pt>
                <c:pt idx="1724" formatCode="0.0000000">
                  <c:v>4.7977895237811703</c:v>
                </c:pt>
                <c:pt idx="1725" formatCode="0.0000000">
                  <c:v>4.7977895237811703</c:v>
                </c:pt>
                <c:pt idx="1726" formatCode="0.0000000">
                  <c:v>4.7977895237811703</c:v>
                </c:pt>
                <c:pt idx="1727" formatCode="0.0000000">
                  <c:v>4.7977895237811703</c:v>
                </c:pt>
                <c:pt idx="1728" formatCode="0.0000000">
                  <c:v>4.7977895237811703</c:v>
                </c:pt>
                <c:pt idx="1729" formatCode="0.0000000">
                  <c:v>4.7977895237811703</c:v>
                </c:pt>
                <c:pt idx="1730" formatCode="0.0000000">
                  <c:v>4.7977895237811703</c:v>
                </c:pt>
                <c:pt idx="1731" formatCode="0.0000000">
                  <c:v>4.7977895237811703</c:v>
                </c:pt>
                <c:pt idx="1732" formatCode="0.0000000">
                  <c:v>4.7977895237811703</c:v>
                </c:pt>
                <c:pt idx="1733" formatCode="0.0000000">
                  <c:v>4.7977895237811703</c:v>
                </c:pt>
                <c:pt idx="1734" formatCode="0.0000000">
                  <c:v>4.7977895237811703</c:v>
                </c:pt>
                <c:pt idx="1735" formatCode="0.0000000">
                  <c:v>4.7977895237811703</c:v>
                </c:pt>
                <c:pt idx="1736" formatCode="0.0000000">
                  <c:v>4.7977895237811703</c:v>
                </c:pt>
                <c:pt idx="1737" formatCode="0.0000000">
                  <c:v>4.7977895237811703</c:v>
                </c:pt>
                <c:pt idx="1738" formatCode="0.0000000">
                  <c:v>4.7977895237811703</c:v>
                </c:pt>
                <c:pt idx="1739" formatCode="0.0000000">
                  <c:v>4.7977895237811703</c:v>
                </c:pt>
                <c:pt idx="1740" formatCode="0.0000000">
                  <c:v>4.7977895237811703</c:v>
                </c:pt>
                <c:pt idx="1741" formatCode="0.0000000">
                  <c:v>4.7977895237811703</c:v>
                </c:pt>
                <c:pt idx="1742" formatCode="0.0000000">
                  <c:v>4.7977895237811703</c:v>
                </c:pt>
                <c:pt idx="1743" formatCode="0.0000000">
                  <c:v>4.7977895237811703</c:v>
                </c:pt>
                <c:pt idx="1744" formatCode="0.0000000">
                  <c:v>4.7977895237811703</c:v>
                </c:pt>
                <c:pt idx="1745" formatCode="0.0000000">
                  <c:v>4.7977895237811703</c:v>
                </c:pt>
                <c:pt idx="1746" formatCode="0.0000000">
                  <c:v>4.7977895237811703</c:v>
                </c:pt>
                <c:pt idx="1747" formatCode="0.0000000">
                  <c:v>4.7977895237811703</c:v>
                </c:pt>
                <c:pt idx="1748" formatCode="0.0000000">
                  <c:v>4.7977895237811703</c:v>
                </c:pt>
                <c:pt idx="1749" formatCode="0.0000000">
                  <c:v>4.7977895237811703</c:v>
                </c:pt>
                <c:pt idx="1750" formatCode="0.0000000">
                  <c:v>4.7977895237811703</c:v>
                </c:pt>
                <c:pt idx="1751" formatCode="0.0000000">
                  <c:v>4.7977895237811703</c:v>
                </c:pt>
                <c:pt idx="1752" formatCode="0.0000000">
                  <c:v>4.7977895237811703</c:v>
                </c:pt>
                <c:pt idx="1753" formatCode="0.0000000">
                  <c:v>4.7977895237811703</c:v>
                </c:pt>
                <c:pt idx="1754" formatCode="0.0000000">
                  <c:v>4.7977895237811703</c:v>
                </c:pt>
                <c:pt idx="1755" formatCode="0.0000000">
                  <c:v>4.7977895237811703</c:v>
                </c:pt>
                <c:pt idx="1756" formatCode="0.0000000">
                  <c:v>4.7977895237811703</c:v>
                </c:pt>
                <c:pt idx="1757" formatCode="0.0000000">
                  <c:v>4.7977895237811703</c:v>
                </c:pt>
                <c:pt idx="1758" formatCode="0.0000000">
                  <c:v>4.7977895237811703</c:v>
                </c:pt>
                <c:pt idx="1759" formatCode="0.0000000">
                  <c:v>4.7977895237811703</c:v>
                </c:pt>
                <c:pt idx="1760" formatCode="0.0000000">
                  <c:v>4.7977895237811703</c:v>
                </c:pt>
                <c:pt idx="1761" formatCode="0.0000000">
                  <c:v>4.7977895237811703</c:v>
                </c:pt>
                <c:pt idx="1762" formatCode="0.0000000">
                  <c:v>4.7977895237811703</c:v>
                </c:pt>
                <c:pt idx="1763" formatCode="0.0000000">
                  <c:v>4.7977895237811703</c:v>
                </c:pt>
                <c:pt idx="1764" formatCode="0.0000000">
                  <c:v>4.7977895237811703</c:v>
                </c:pt>
                <c:pt idx="1765" formatCode="0.0000000">
                  <c:v>4.7977895237811703</c:v>
                </c:pt>
                <c:pt idx="1766" formatCode="0.0000000">
                  <c:v>4.7977895237811703</c:v>
                </c:pt>
                <c:pt idx="1767" formatCode="0.0000000">
                  <c:v>4.7977895237811703</c:v>
                </c:pt>
                <c:pt idx="1768" formatCode="0.0000000">
                  <c:v>4.7977895237811703</c:v>
                </c:pt>
                <c:pt idx="1769" formatCode="0.0000000">
                  <c:v>4.7977895237811703</c:v>
                </c:pt>
                <c:pt idx="1770" formatCode="0.0000000">
                  <c:v>4.7977895237811703</c:v>
                </c:pt>
                <c:pt idx="1771" formatCode="0.0000000">
                  <c:v>4.7977895237811703</c:v>
                </c:pt>
                <c:pt idx="1772" formatCode="0.0000000">
                  <c:v>4.7977895237811703</c:v>
                </c:pt>
                <c:pt idx="1773" formatCode="0.0000000">
                  <c:v>4.7977895237811703</c:v>
                </c:pt>
                <c:pt idx="1774" formatCode="0.0000000">
                  <c:v>4.7977895237811703</c:v>
                </c:pt>
                <c:pt idx="1775" formatCode="0.0000000">
                  <c:v>4.7977895237811703</c:v>
                </c:pt>
                <c:pt idx="1776" formatCode="0.0000000">
                  <c:v>4.7977895237811703</c:v>
                </c:pt>
                <c:pt idx="1777" formatCode="0.0000000">
                  <c:v>4.7977895237811703</c:v>
                </c:pt>
                <c:pt idx="1778" formatCode="0.0000000">
                  <c:v>4.7977895237811703</c:v>
                </c:pt>
                <c:pt idx="1779" formatCode="0.0000000">
                  <c:v>4.7977895237811703</c:v>
                </c:pt>
                <c:pt idx="1780" formatCode="0.0000000">
                  <c:v>4.7977895237811703</c:v>
                </c:pt>
                <c:pt idx="1781" formatCode="0.0000000">
                  <c:v>4.7977895237811703</c:v>
                </c:pt>
                <c:pt idx="1782" formatCode="0.0000000">
                  <c:v>4.7977895237811703</c:v>
                </c:pt>
                <c:pt idx="1783" formatCode="0.0000000">
                  <c:v>4.7977895237811703</c:v>
                </c:pt>
                <c:pt idx="1784" formatCode="0.0000000">
                  <c:v>4.7977895237811703</c:v>
                </c:pt>
                <c:pt idx="1785" formatCode="0.0000000">
                  <c:v>4.7977895237811703</c:v>
                </c:pt>
                <c:pt idx="1786" formatCode="0.0000000">
                  <c:v>4.7977895237811703</c:v>
                </c:pt>
                <c:pt idx="1787" formatCode="0.0000000">
                  <c:v>4.7977895237811703</c:v>
                </c:pt>
                <c:pt idx="1788" formatCode="0.0000000">
                  <c:v>4.7977895237811703</c:v>
                </c:pt>
                <c:pt idx="1789" formatCode="0.0000000">
                  <c:v>4.7977895237811703</c:v>
                </c:pt>
                <c:pt idx="1790" formatCode="0.0000000">
                  <c:v>4.7977895237811703</c:v>
                </c:pt>
                <c:pt idx="1791" formatCode="0.0000000">
                  <c:v>4.7977895237811703</c:v>
                </c:pt>
                <c:pt idx="1792" formatCode="0.0000000">
                  <c:v>4.7977895237811703</c:v>
                </c:pt>
                <c:pt idx="1793" formatCode="0.0000000">
                  <c:v>4.7977895237811703</c:v>
                </c:pt>
                <c:pt idx="1794" formatCode="0.0000000">
                  <c:v>4.7977895237811703</c:v>
                </c:pt>
                <c:pt idx="1795" formatCode="0.0000000">
                  <c:v>4.7977895237811703</c:v>
                </c:pt>
                <c:pt idx="1796" formatCode="0.0000000">
                  <c:v>4.7977895237811703</c:v>
                </c:pt>
                <c:pt idx="1797" formatCode="0.0000000">
                  <c:v>4.7977895237811703</c:v>
                </c:pt>
                <c:pt idx="1798" formatCode="0.0000000">
                  <c:v>4.7977895237811703</c:v>
                </c:pt>
                <c:pt idx="1799" formatCode="0.0000000">
                  <c:v>4.7977895237811703</c:v>
                </c:pt>
                <c:pt idx="1800" formatCode="0.0000000">
                  <c:v>4.7977895237811703</c:v>
                </c:pt>
                <c:pt idx="1801" formatCode="0.0000000">
                  <c:v>4.7977895237811703</c:v>
                </c:pt>
                <c:pt idx="1802" formatCode="0.0000000">
                  <c:v>4.7977895237811703</c:v>
                </c:pt>
                <c:pt idx="1803" formatCode="0.0000000">
                  <c:v>4.7977895237811703</c:v>
                </c:pt>
                <c:pt idx="1804" formatCode="0.0000000">
                  <c:v>4.7977895237811703</c:v>
                </c:pt>
                <c:pt idx="1805" formatCode="0.0000000">
                  <c:v>4.7977895237811703</c:v>
                </c:pt>
                <c:pt idx="1806" formatCode="0.0000000">
                  <c:v>4.7977895237811703</c:v>
                </c:pt>
                <c:pt idx="1807" formatCode="0.0000000">
                  <c:v>4.7977895237811703</c:v>
                </c:pt>
                <c:pt idx="1808" formatCode="0.0000000">
                  <c:v>4.7977895237811703</c:v>
                </c:pt>
                <c:pt idx="1809" formatCode="0.0000000">
                  <c:v>4.7977895237811703</c:v>
                </c:pt>
                <c:pt idx="1810" formatCode="0.0000000">
                  <c:v>4.7977895237811703</c:v>
                </c:pt>
                <c:pt idx="1811" formatCode="0.0000000">
                  <c:v>4.7977895237811703</c:v>
                </c:pt>
                <c:pt idx="1812" formatCode="0.0000000">
                  <c:v>4.7977895237811703</c:v>
                </c:pt>
                <c:pt idx="1813" formatCode="0.0000000">
                  <c:v>4.7977895237811703</c:v>
                </c:pt>
                <c:pt idx="1814" formatCode="0.0000000">
                  <c:v>4.7977895237811703</c:v>
                </c:pt>
                <c:pt idx="1815" formatCode="0.0000000">
                  <c:v>4.7977895237811703</c:v>
                </c:pt>
                <c:pt idx="1816" formatCode="0.0000000">
                  <c:v>4.7977895237811703</c:v>
                </c:pt>
                <c:pt idx="1817" formatCode="0.0000000">
                  <c:v>4.7977895237811703</c:v>
                </c:pt>
                <c:pt idx="1818" formatCode="0.0000000">
                  <c:v>4.7977895237811703</c:v>
                </c:pt>
                <c:pt idx="1819" formatCode="0.0000000">
                  <c:v>4.7977895237811703</c:v>
                </c:pt>
                <c:pt idx="1820" formatCode="0.0000000">
                  <c:v>4.7977895237811703</c:v>
                </c:pt>
                <c:pt idx="1821" formatCode="0.0000000">
                  <c:v>4.7977895237811703</c:v>
                </c:pt>
                <c:pt idx="1822" formatCode="0.0000000">
                  <c:v>4.7977895237811703</c:v>
                </c:pt>
                <c:pt idx="1823" formatCode="0.0000000">
                  <c:v>4.7977895237811703</c:v>
                </c:pt>
                <c:pt idx="1824" formatCode="0.0000000">
                  <c:v>4.7977895237811703</c:v>
                </c:pt>
                <c:pt idx="1825" formatCode="0.0000000">
                  <c:v>4.7977895237811703</c:v>
                </c:pt>
                <c:pt idx="1826" formatCode="0.0000000">
                  <c:v>4.7977895237811703</c:v>
                </c:pt>
                <c:pt idx="1827" formatCode="0.0000000">
                  <c:v>4.7977895237811703</c:v>
                </c:pt>
                <c:pt idx="1828" formatCode="0.0000000">
                  <c:v>4.7977895237811703</c:v>
                </c:pt>
                <c:pt idx="1829" formatCode="0.0000000">
                  <c:v>4.7977895237811703</c:v>
                </c:pt>
                <c:pt idx="1830" formatCode="0.0000000">
                  <c:v>4.7977895237811703</c:v>
                </c:pt>
                <c:pt idx="1831" formatCode="0.0000000">
                  <c:v>4.7977895237811703</c:v>
                </c:pt>
                <c:pt idx="1832" formatCode="0.0000000">
                  <c:v>4.7977895237811703</c:v>
                </c:pt>
                <c:pt idx="1833" formatCode="0.0000000">
                  <c:v>4.7977895237811703</c:v>
                </c:pt>
                <c:pt idx="1834" formatCode="0.0000000">
                  <c:v>4.7977895237811703</c:v>
                </c:pt>
                <c:pt idx="1835" formatCode="0.0000000">
                  <c:v>4.7977895237811703</c:v>
                </c:pt>
                <c:pt idx="1836" formatCode="0.0000000">
                  <c:v>4.7977895237811703</c:v>
                </c:pt>
                <c:pt idx="1837" formatCode="0.0000000">
                  <c:v>4.7977895237811703</c:v>
                </c:pt>
                <c:pt idx="1838" formatCode="0.0000000">
                  <c:v>4.7977895237811703</c:v>
                </c:pt>
                <c:pt idx="1839" formatCode="0.0000000">
                  <c:v>4.7977895237811703</c:v>
                </c:pt>
                <c:pt idx="1840" formatCode="0.0000000">
                  <c:v>4.7977895237811703</c:v>
                </c:pt>
                <c:pt idx="1841" formatCode="0.0000000">
                  <c:v>4.7977895237811703</c:v>
                </c:pt>
                <c:pt idx="1842" formatCode="0.0000000">
                  <c:v>4.7977895237811703</c:v>
                </c:pt>
                <c:pt idx="1843" formatCode="0.0000000">
                  <c:v>4.7977895237811703</c:v>
                </c:pt>
                <c:pt idx="1844" formatCode="0.0000000">
                  <c:v>4.7977895237811703</c:v>
                </c:pt>
                <c:pt idx="1845" formatCode="0.0000000">
                  <c:v>4.7977895237811703</c:v>
                </c:pt>
                <c:pt idx="1846" formatCode="0.0000000">
                  <c:v>4.7977895237811703</c:v>
                </c:pt>
                <c:pt idx="1847" formatCode="0.0000000">
                  <c:v>4.7977895237811703</c:v>
                </c:pt>
                <c:pt idx="1848" formatCode="0.0000000">
                  <c:v>4.7977895237811703</c:v>
                </c:pt>
                <c:pt idx="1849" formatCode="0.0000000">
                  <c:v>4.7977895237811703</c:v>
                </c:pt>
                <c:pt idx="1850" formatCode="0.0000000">
                  <c:v>4.7977895237811703</c:v>
                </c:pt>
                <c:pt idx="1851" formatCode="0.0000000">
                  <c:v>4.7977895237811703</c:v>
                </c:pt>
                <c:pt idx="1852" formatCode="0.0000000">
                  <c:v>4.7977895237811703</c:v>
                </c:pt>
                <c:pt idx="1853" formatCode="0.0000000">
                  <c:v>4.7977895237811703</c:v>
                </c:pt>
                <c:pt idx="1854" formatCode="0.0000000">
                  <c:v>4.7977895237811703</c:v>
                </c:pt>
                <c:pt idx="1855" formatCode="0.0000000">
                  <c:v>4.7977895237811703</c:v>
                </c:pt>
                <c:pt idx="1856" formatCode="0.0000000">
                  <c:v>4.7977895237811703</c:v>
                </c:pt>
                <c:pt idx="1857" formatCode="0.0000000">
                  <c:v>4.7977895237811703</c:v>
                </c:pt>
                <c:pt idx="1858" formatCode="0.0000000">
                  <c:v>4.7977895237811703</c:v>
                </c:pt>
                <c:pt idx="1859" formatCode="0.0000000">
                  <c:v>4.7977895237811703</c:v>
                </c:pt>
                <c:pt idx="1860" formatCode="0.0000000">
                  <c:v>4.7977895237811703</c:v>
                </c:pt>
                <c:pt idx="1861" formatCode="0.0000000">
                  <c:v>4.7977895237811703</c:v>
                </c:pt>
                <c:pt idx="1862" formatCode="0.0000000">
                  <c:v>4.7977895237811703</c:v>
                </c:pt>
                <c:pt idx="1863" formatCode="0.0000000">
                  <c:v>4.7977895237811703</c:v>
                </c:pt>
                <c:pt idx="1864" formatCode="0.0000000">
                  <c:v>4.7977895237811703</c:v>
                </c:pt>
                <c:pt idx="1865" formatCode="0.0000000">
                  <c:v>4.7977895237811703</c:v>
                </c:pt>
                <c:pt idx="1866" formatCode="0.0000000">
                  <c:v>4.7977895237811703</c:v>
                </c:pt>
                <c:pt idx="1867" formatCode="0.0000000">
                  <c:v>4.7977895237811703</c:v>
                </c:pt>
                <c:pt idx="1868" formatCode="0.0000000">
                  <c:v>4.7977895237811703</c:v>
                </c:pt>
                <c:pt idx="1869" formatCode="0.0000000">
                  <c:v>4.7977895237811703</c:v>
                </c:pt>
                <c:pt idx="1870" formatCode="0.0000000">
                  <c:v>4.7977895237811703</c:v>
                </c:pt>
                <c:pt idx="1871" formatCode="0.0000000">
                  <c:v>4.7977895237811703</c:v>
                </c:pt>
                <c:pt idx="1872" formatCode="0.0000000">
                  <c:v>4.7977895237811703</c:v>
                </c:pt>
                <c:pt idx="1873" formatCode="0.0000000">
                  <c:v>4.7977895237811703</c:v>
                </c:pt>
                <c:pt idx="1874" formatCode="0.0000000">
                  <c:v>4.7977895237811703</c:v>
                </c:pt>
                <c:pt idx="1875" formatCode="0.0000000">
                  <c:v>4.7977895237811703</c:v>
                </c:pt>
                <c:pt idx="1876" formatCode="0.0000000">
                  <c:v>4.7977895237811703</c:v>
                </c:pt>
                <c:pt idx="1877" formatCode="0.0000000">
                  <c:v>4.7977895237811703</c:v>
                </c:pt>
                <c:pt idx="1878" formatCode="0.0000000">
                  <c:v>4.7977895237811703</c:v>
                </c:pt>
                <c:pt idx="1879" formatCode="0.0000000">
                  <c:v>4.7977895237811703</c:v>
                </c:pt>
                <c:pt idx="1880" formatCode="0.0000000">
                  <c:v>4.7977895237811703</c:v>
                </c:pt>
                <c:pt idx="1881" formatCode="0.0000000">
                  <c:v>4.7977895237811703</c:v>
                </c:pt>
                <c:pt idx="1882" formatCode="0.0000000">
                  <c:v>4.7977895237811703</c:v>
                </c:pt>
                <c:pt idx="1883" formatCode="0.0000000">
                  <c:v>4.7977895237811703</c:v>
                </c:pt>
                <c:pt idx="1884" formatCode="0.0000000">
                  <c:v>4.7977895237811703</c:v>
                </c:pt>
                <c:pt idx="1885" formatCode="0.0000000">
                  <c:v>4.7977895237811703</c:v>
                </c:pt>
                <c:pt idx="1886" formatCode="0.0000000">
                  <c:v>4.7977895237811703</c:v>
                </c:pt>
                <c:pt idx="1887" formatCode="0.0000000">
                  <c:v>4.7977895237811703</c:v>
                </c:pt>
                <c:pt idx="1888" formatCode="0.0000000">
                  <c:v>4.7977895237811703</c:v>
                </c:pt>
                <c:pt idx="1889" formatCode="0.0000000">
                  <c:v>4.7977895237811703</c:v>
                </c:pt>
                <c:pt idx="1890" formatCode="0.0000000">
                  <c:v>4.7977895237811703</c:v>
                </c:pt>
                <c:pt idx="1891" formatCode="0.0000000">
                  <c:v>4.7977895237811703</c:v>
                </c:pt>
                <c:pt idx="1892" formatCode="0.0000000">
                  <c:v>4.7977895237811703</c:v>
                </c:pt>
                <c:pt idx="1893" formatCode="0.0000000">
                  <c:v>4.7977895237811703</c:v>
                </c:pt>
                <c:pt idx="1894" formatCode="0.0000000">
                  <c:v>4.7977895237811703</c:v>
                </c:pt>
                <c:pt idx="1895" formatCode="0.0000000">
                  <c:v>4.7977895237811703</c:v>
                </c:pt>
                <c:pt idx="1896" formatCode="0.0000000">
                  <c:v>4.7977895237811703</c:v>
                </c:pt>
                <c:pt idx="1897" formatCode="0.0000000">
                  <c:v>4.7977895237811703</c:v>
                </c:pt>
                <c:pt idx="1898" formatCode="0.0000000">
                  <c:v>4.7977895237811703</c:v>
                </c:pt>
                <c:pt idx="1899" formatCode="0.0000000">
                  <c:v>4.7977895237811703</c:v>
                </c:pt>
                <c:pt idx="1900" formatCode="0.0000000">
                  <c:v>4.7977895237811703</c:v>
                </c:pt>
                <c:pt idx="1901" formatCode="0.0000000">
                  <c:v>4.7977895237811703</c:v>
                </c:pt>
                <c:pt idx="1902" formatCode="0.0000000">
                  <c:v>4.7977895237811703</c:v>
                </c:pt>
                <c:pt idx="1903" formatCode="0.0000000">
                  <c:v>4.7977895237811703</c:v>
                </c:pt>
                <c:pt idx="1904" formatCode="0.0000000">
                  <c:v>4.7977895237811703</c:v>
                </c:pt>
                <c:pt idx="1905" formatCode="0.0000000">
                  <c:v>4.7977895237811703</c:v>
                </c:pt>
                <c:pt idx="1906" formatCode="0.0000000">
                  <c:v>4.7977895237811703</c:v>
                </c:pt>
                <c:pt idx="1907" formatCode="0.0000000">
                  <c:v>4.7977895237811703</c:v>
                </c:pt>
                <c:pt idx="1908" formatCode="0.0000000">
                  <c:v>4.7977895237811703</c:v>
                </c:pt>
                <c:pt idx="1909" formatCode="0.0000000">
                  <c:v>4.7977895237811703</c:v>
                </c:pt>
                <c:pt idx="1910" formatCode="0.0000000">
                  <c:v>4.7977895237811703</c:v>
                </c:pt>
                <c:pt idx="1911" formatCode="0.0000000">
                  <c:v>4.7977895237811703</c:v>
                </c:pt>
                <c:pt idx="1912" formatCode="0.0000000">
                  <c:v>4.7977895237811703</c:v>
                </c:pt>
                <c:pt idx="1913" formatCode="0.0000000">
                  <c:v>4.7977895237811703</c:v>
                </c:pt>
                <c:pt idx="1914" formatCode="0.0000000">
                  <c:v>4.7977895237811703</c:v>
                </c:pt>
                <c:pt idx="1915" formatCode="0.0000000">
                  <c:v>4.7977895237811703</c:v>
                </c:pt>
                <c:pt idx="1916" formatCode="0.0000000">
                  <c:v>4.7977895237811703</c:v>
                </c:pt>
                <c:pt idx="1917" formatCode="0.0000000">
                  <c:v>4.7977895237811703</c:v>
                </c:pt>
                <c:pt idx="1918" formatCode="0.0000000">
                  <c:v>4.7977895237811703</c:v>
                </c:pt>
                <c:pt idx="1919" formatCode="0.0000000">
                  <c:v>4.7977895237811703</c:v>
                </c:pt>
                <c:pt idx="1920" formatCode="0.0000000">
                  <c:v>4.7977895237811703</c:v>
                </c:pt>
                <c:pt idx="1921" formatCode="0.0000000">
                  <c:v>4.7977895237811703</c:v>
                </c:pt>
                <c:pt idx="1922" formatCode="0.0000000">
                  <c:v>4.7977895237811703</c:v>
                </c:pt>
                <c:pt idx="1923" formatCode="0.0000000">
                  <c:v>4.7977895237811703</c:v>
                </c:pt>
                <c:pt idx="1924" formatCode="0.0000000">
                  <c:v>4.7977895237811703</c:v>
                </c:pt>
                <c:pt idx="1925" formatCode="0.0000000">
                  <c:v>4.7977895237811703</c:v>
                </c:pt>
                <c:pt idx="1926" formatCode="0.0000000">
                  <c:v>4.7977895237811703</c:v>
                </c:pt>
                <c:pt idx="1927" formatCode="0.0000000">
                  <c:v>4.7977895237811703</c:v>
                </c:pt>
                <c:pt idx="1928" formatCode="0.0000000">
                  <c:v>4.7977895237811703</c:v>
                </c:pt>
                <c:pt idx="1929" formatCode="0.0000000">
                  <c:v>4.7977895237811703</c:v>
                </c:pt>
                <c:pt idx="1930" formatCode="0.0000000">
                  <c:v>4.7977895237811703</c:v>
                </c:pt>
                <c:pt idx="1931" formatCode="0.0000000">
                  <c:v>4.7977895237811703</c:v>
                </c:pt>
                <c:pt idx="1932" formatCode="0.0000000">
                  <c:v>4.7977895237811703</c:v>
                </c:pt>
                <c:pt idx="1933" formatCode="0.0000000">
                  <c:v>4.7977895237811703</c:v>
                </c:pt>
                <c:pt idx="1934" formatCode="0.0000000">
                  <c:v>4.7977895237811703</c:v>
                </c:pt>
                <c:pt idx="1935" formatCode="0.0000000">
                  <c:v>4.7977895237811703</c:v>
                </c:pt>
                <c:pt idx="1936" formatCode="0.0000000">
                  <c:v>4.7977895237811703</c:v>
                </c:pt>
                <c:pt idx="1937" formatCode="0.0000000">
                  <c:v>4.7977895237811703</c:v>
                </c:pt>
                <c:pt idx="1938" formatCode="0.0000000">
                  <c:v>4.7977895237811703</c:v>
                </c:pt>
                <c:pt idx="1939" formatCode="0.0000000">
                  <c:v>4.7977895237811703</c:v>
                </c:pt>
                <c:pt idx="1940" formatCode="0.0000000">
                  <c:v>4.7977895237811703</c:v>
                </c:pt>
                <c:pt idx="1941" formatCode="0.0000000">
                  <c:v>4.7977895237811703</c:v>
                </c:pt>
                <c:pt idx="1942" formatCode="0.0000000">
                  <c:v>4.7977895237811703</c:v>
                </c:pt>
                <c:pt idx="1943" formatCode="0.0000000">
                  <c:v>4.7977895237811703</c:v>
                </c:pt>
                <c:pt idx="1944" formatCode="0.0000000">
                  <c:v>4.7977895237811703</c:v>
                </c:pt>
                <c:pt idx="1945" formatCode="0.0000000">
                  <c:v>4.7977895237811703</c:v>
                </c:pt>
                <c:pt idx="1946" formatCode="0.0000000">
                  <c:v>4.7977895237811703</c:v>
                </c:pt>
                <c:pt idx="1947" formatCode="0.0000000">
                  <c:v>4.7977895237811703</c:v>
                </c:pt>
                <c:pt idx="1948" formatCode="0.0000000">
                  <c:v>4.7977895237811703</c:v>
                </c:pt>
                <c:pt idx="1949" formatCode="0.0000000">
                  <c:v>4.7977895237811703</c:v>
                </c:pt>
                <c:pt idx="1950" formatCode="0.0000000">
                  <c:v>4.7977895237811703</c:v>
                </c:pt>
                <c:pt idx="1951" formatCode="0.0000000">
                  <c:v>4.7977895237811703</c:v>
                </c:pt>
                <c:pt idx="1952" formatCode="0.0000000">
                  <c:v>4.7977895237811703</c:v>
                </c:pt>
                <c:pt idx="1953" formatCode="0.0000000">
                  <c:v>4.7977895237811703</c:v>
                </c:pt>
                <c:pt idx="1954" formatCode="0.0000000">
                  <c:v>4.7977895237811703</c:v>
                </c:pt>
                <c:pt idx="1955" formatCode="0.0000000">
                  <c:v>4.7977895237811703</c:v>
                </c:pt>
                <c:pt idx="1956" formatCode="0.0000000">
                  <c:v>4.7977895237811703</c:v>
                </c:pt>
                <c:pt idx="1957" formatCode="0.0000000">
                  <c:v>4.7977895237811703</c:v>
                </c:pt>
                <c:pt idx="1958" formatCode="0.0000000">
                  <c:v>4.7977895237811703</c:v>
                </c:pt>
                <c:pt idx="1959" formatCode="0.0000000">
                  <c:v>4.7977895237811703</c:v>
                </c:pt>
                <c:pt idx="1960" formatCode="0.0000000">
                  <c:v>4.7977895237811703</c:v>
                </c:pt>
                <c:pt idx="1961" formatCode="0.0000000">
                  <c:v>4.7977895237811703</c:v>
                </c:pt>
                <c:pt idx="1962" formatCode="0.0000000">
                  <c:v>4.7977895237811703</c:v>
                </c:pt>
                <c:pt idx="1963" formatCode="0.0000000">
                  <c:v>4.7977895237811703</c:v>
                </c:pt>
                <c:pt idx="1964" formatCode="0.0000000">
                  <c:v>4.7977895237811703</c:v>
                </c:pt>
                <c:pt idx="1965" formatCode="0.0000000">
                  <c:v>4.7977895237811703</c:v>
                </c:pt>
                <c:pt idx="1966" formatCode="0.0000000">
                  <c:v>4.7977895237811703</c:v>
                </c:pt>
                <c:pt idx="1967" formatCode="0.0000000">
                  <c:v>4.7977895237811703</c:v>
                </c:pt>
                <c:pt idx="1968" formatCode="0.0000000">
                  <c:v>4.7977895237811703</c:v>
                </c:pt>
                <c:pt idx="1969" formatCode="0.0000000">
                  <c:v>4.7977895237811703</c:v>
                </c:pt>
                <c:pt idx="1970" formatCode="0.0000000">
                  <c:v>4.7977895237811703</c:v>
                </c:pt>
                <c:pt idx="1971" formatCode="0.0000000">
                  <c:v>4.7977895237811703</c:v>
                </c:pt>
                <c:pt idx="1972" formatCode="0.0000000">
                  <c:v>4.7977895237811703</c:v>
                </c:pt>
                <c:pt idx="1973" formatCode="0.0000000">
                  <c:v>4.7977895237811703</c:v>
                </c:pt>
                <c:pt idx="1974" formatCode="0.0000000">
                  <c:v>4.7977895237811703</c:v>
                </c:pt>
                <c:pt idx="1975" formatCode="0.0000000">
                  <c:v>4.7977895237811703</c:v>
                </c:pt>
                <c:pt idx="1976" formatCode="0.0000000">
                  <c:v>4.7977895237811703</c:v>
                </c:pt>
                <c:pt idx="1977" formatCode="0.0000000">
                  <c:v>4.7977895237811703</c:v>
                </c:pt>
                <c:pt idx="1978" formatCode="0.0000000">
                  <c:v>4.7977895237811703</c:v>
                </c:pt>
                <c:pt idx="1979" formatCode="0.0000000">
                  <c:v>4.7977895237811703</c:v>
                </c:pt>
                <c:pt idx="1980" formatCode="0.0000000">
                  <c:v>4.7977895237811703</c:v>
                </c:pt>
                <c:pt idx="1981" formatCode="0.0000000">
                  <c:v>4.7977895237811703</c:v>
                </c:pt>
                <c:pt idx="1982" formatCode="0.0000000">
                  <c:v>4.7977895237811703</c:v>
                </c:pt>
                <c:pt idx="1983" formatCode="0.0000000">
                  <c:v>4.7977895237811703</c:v>
                </c:pt>
                <c:pt idx="1984" formatCode="0.0000000">
                  <c:v>4.7977895237811703</c:v>
                </c:pt>
                <c:pt idx="1985" formatCode="0.0000000">
                  <c:v>4.7977895237811703</c:v>
                </c:pt>
                <c:pt idx="1986" formatCode="0.0000000">
                  <c:v>4.7977895237811703</c:v>
                </c:pt>
                <c:pt idx="1987" formatCode="0.0000000">
                  <c:v>4.7977895237811703</c:v>
                </c:pt>
                <c:pt idx="1988" formatCode="0.0000000">
                  <c:v>4.7977895237811703</c:v>
                </c:pt>
                <c:pt idx="1989" formatCode="0.0000000">
                  <c:v>4.7977895237811703</c:v>
                </c:pt>
                <c:pt idx="1990" formatCode="0.0000000">
                  <c:v>4.7977895237811703</c:v>
                </c:pt>
                <c:pt idx="1991" formatCode="0.0000000">
                  <c:v>4.7977895237811703</c:v>
                </c:pt>
                <c:pt idx="1992" formatCode="0.0000000">
                  <c:v>4.7977895237811703</c:v>
                </c:pt>
                <c:pt idx="1993" formatCode="0.0000000">
                  <c:v>4.7977895237811703</c:v>
                </c:pt>
                <c:pt idx="1994" formatCode="0.0000000">
                  <c:v>4.7977895237811703</c:v>
                </c:pt>
                <c:pt idx="1995" formatCode="0.0000000">
                  <c:v>4.7977895237811703</c:v>
                </c:pt>
                <c:pt idx="1996" formatCode="0.0000000">
                  <c:v>4.7977895237811703</c:v>
                </c:pt>
                <c:pt idx="1997" formatCode="0.0000000">
                  <c:v>4.7977895237811703</c:v>
                </c:pt>
                <c:pt idx="1998" formatCode="0.0000000">
                  <c:v>4.7977895237811703</c:v>
                </c:pt>
                <c:pt idx="1999" formatCode="0.0000000">
                  <c:v>4.7977895237811703</c:v>
                </c:pt>
                <c:pt idx="2000" formatCode="0.0000000">
                  <c:v>4.7977895237811703</c:v>
                </c:pt>
                <c:pt idx="2001" formatCode="0.0000000">
                  <c:v>4.7977895237811703</c:v>
                </c:pt>
                <c:pt idx="2002" formatCode="0.0000000">
                  <c:v>4.7977895237811703</c:v>
                </c:pt>
                <c:pt idx="2003" formatCode="0.0000000">
                  <c:v>4.7977895237811703</c:v>
                </c:pt>
                <c:pt idx="2004" formatCode="0.0000000">
                  <c:v>4.7977895237811703</c:v>
                </c:pt>
                <c:pt idx="2005" formatCode="0.0000000">
                  <c:v>4.7977895237811703</c:v>
                </c:pt>
                <c:pt idx="2006" formatCode="0.0000000">
                  <c:v>4.7977895237811703</c:v>
                </c:pt>
                <c:pt idx="2007" formatCode="0.0000000">
                  <c:v>4.7977895237811703</c:v>
                </c:pt>
                <c:pt idx="2008" formatCode="0.0000000">
                  <c:v>4.7977895237811703</c:v>
                </c:pt>
                <c:pt idx="2009" formatCode="0.0000000">
                  <c:v>4.7977895237811703</c:v>
                </c:pt>
                <c:pt idx="2010" formatCode="0.0000000">
                  <c:v>4.7977895237811703</c:v>
                </c:pt>
                <c:pt idx="2011" formatCode="0.0000000">
                  <c:v>4.7977895237811703</c:v>
                </c:pt>
                <c:pt idx="2012" formatCode="0.0000000">
                  <c:v>4.7977895237811703</c:v>
                </c:pt>
                <c:pt idx="2013" formatCode="0.0000000">
                  <c:v>4.7977895237811703</c:v>
                </c:pt>
                <c:pt idx="2014" formatCode="0.0000000">
                  <c:v>4.7977895237811703</c:v>
                </c:pt>
                <c:pt idx="2015" formatCode="0.0000000">
                  <c:v>4.7977895237811703</c:v>
                </c:pt>
                <c:pt idx="2016" formatCode="0.0000000">
                  <c:v>4.7977895237811703</c:v>
                </c:pt>
                <c:pt idx="2017" formatCode="0.0000000">
                  <c:v>4.7977895237811703</c:v>
                </c:pt>
                <c:pt idx="2018" formatCode="0.0000000">
                  <c:v>4.7977895237811703</c:v>
                </c:pt>
                <c:pt idx="2019" formatCode="0.0000000">
                  <c:v>4.7977895237811703</c:v>
                </c:pt>
                <c:pt idx="2020" formatCode="0.0000000">
                  <c:v>4.7977895237811703</c:v>
                </c:pt>
                <c:pt idx="2021" formatCode="0.0000000">
                  <c:v>4.7977895237811703</c:v>
                </c:pt>
                <c:pt idx="2022" formatCode="0.0000000">
                  <c:v>4.7977895237811703</c:v>
                </c:pt>
                <c:pt idx="2023" formatCode="0.0000000">
                  <c:v>4.7977895237811703</c:v>
                </c:pt>
                <c:pt idx="2024" formatCode="0.0000000">
                  <c:v>4.7977895237811703</c:v>
                </c:pt>
                <c:pt idx="2025" formatCode="0.0000000">
                  <c:v>4.7977895237811703</c:v>
                </c:pt>
                <c:pt idx="2026" formatCode="0.0000000">
                  <c:v>4.7977895237811703</c:v>
                </c:pt>
                <c:pt idx="2027" formatCode="0.0000000">
                  <c:v>4.7977895237811703</c:v>
                </c:pt>
                <c:pt idx="2028" formatCode="0.0000000">
                  <c:v>4.7977895237811703</c:v>
                </c:pt>
                <c:pt idx="2029" formatCode="0.0000000">
                  <c:v>4.7977895237811703</c:v>
                </c:pt>
                <c:pt idx="2030" formatCode="0.0000000">
                  <c:v>4.7977895237811703</c:v>
                </c:pt>
                <c:pt idx="2031" formatCode="0.0000000">
                  <c:v>4.7977895237811703</c:v>
                </c:pt>
                <c:pt idx="2032" formatCode="0.0000000">
                  <c:v>4.7977895237811703</c:v>
                </c:pt>
                <c:pt idx="2033" formatCode="0.0000000">
                  <c:v>4.7977895237811703</c:v>
                </c:pt>
                <c:pt idx="2034" formatCode="0.0000000">
                  <c:v>4.7977895237811703</c:v>
                </c:pt>
                <c:pt idx="2035" formatCode="0.0000000">
                  <c:v>4.7977895237811703</c:v>
                </c:pt>
                <c:pt idx="2036" formatCode="0.0000000">
                  <c:v>4.7977895237811703</c:v>
                </c:pt>
                <c:pt idx="2037" formatCode="0.0000000">
                  <c:v>4.7977895237811703</c:v>
                </c:pt>
                <c:pt idx="2038" formatCode="0.0000000">
                  <c:v>4.7977895237811703</c:v>
                </c:pt>
                <c:pt idx="2039" formatCode="0.0000000">
                  <c:v>4.7977895237811703</c:v>
                </c:pt>
                <c:pt idx="2040" formatCode="0.0000000">
                  <c:v>4.7977895237811703</c:v>
                </c:pt>
                <c:pt idx="2041" formatCode="0.0000000">
                  <c:v>4.7977895237811703</c:v>
                </c:pt>
                <c:pt idx="2042" formatCode="0.0000000">
                  <c:v>4.7977895237811703</c:v>
                </c:pt>
                <c:pt idx="2043" formatCode="0.0000000">
                  <c:v>4.7977895237811703</c:v>
                </c:pt>
                <c:pt idx="2044" formatCode="0.0000000">
                  <c:v>4.7977895237811703</c:v>
                </c:pt>
                <c:pt idx="2045" formatCode="0.0000000">
                  <c:v>4.7977895237811703</c:v>
                </c:pt>
                <c:pt idx="2046" formatCode="0.0000000">
                  <c:v>4.7977895237811703</c:v>
                </c:pt>
                <c:pt idx="2047" formatCode="0.0000000">
                  <c:v>4.7977895237811703</c:v>
                </c:pt>
                <c:pt idx="2048" formatCode="0.0000000">
                  <c:v>4.7977895237811703</c:v>
                </c:pt>
                <c:pt idx="2049" formatCode="0.0000000">
                  <c:v>4.7977895237811703</c:v>
                </c:pt>
                <c:pt idx="2050" formatCode="0.0000000">
                  <c:v>4.7977895237811703</c:v>
                </c:pt>
                <c:pt idx="2051" formatCode="0.0000000">
                  <c:v>4.7977895237811703</c:v>
                </c:pt>
                <c:pt idx="2052" formatCode="0.0000000">
                  <c:v>4.7977895237811703</c:v>
                </c:pt>
                <c:pt idx="2053" formatCode="0.0000000">
                  <c:v>4.7977895237811703</c:v>
                </c:pt>
                <c:pt idx="2054" formatCode="0.0000000">
                  <c:v>4.7977895237811703</c:v>
                </c:pt>
                <c:pt idx="2055" formatCode="0.0000000">
                  <c:v>4.7977895237811703</c:v>
                </c:pt>
                <c:pt idx="2056" formatCode="0.0000000">
                  <c:v>4.7977895237811703</c:v>
                </c:pt>
                <c:pt idx="2057" formatCode="0.0000000">
                  <c:v>4.7977895237811703</c:v>
                </c:pt>
                <c:pt idx="2058" formatCode="0.0000000">
                  <c:v>4.7977895237811703</c:v>
                </c:pt>
                <c:pt idx="2059" formatCode="0.0000000">
                  <c:v>4.7977895237811703</c:v>
                </c:pt>
                <c:pt idx="2060" formatCode="0.0000000">
                  <c:v>4.7977895237811703</c:v>
                </c:pt>
                <c:pt idx="2061" formatCode="0.0000000">
                  <c:v>4.7977895237811703</c:v>
                </c:pt>
                <c:pt idx="2062" formatCode="0.0000000">
                  <c:v>4.7977895237811703</c:v>
                </c:pt>
                <c:pt idx="2063" formatCode="0.0000000">
                  <c:v>4.7977895237811703</c:v>
                </c:pt>
                <c:pt idx="2064" formatCode="0.0000000">
                  <c:v>4.7977895237811703</c:v>
                </c:pt>
                <c:pt idx="2065" formatCode="0.0000000">
                  <c:v>4.7977895237811703</c:v>
                </c:pt>
                <c:pt idx="2066" formatCode="0.0000000">
                  <c:v>4.7977895237811703</c:v>
                </c:pt>
                <c:pt idx="2067" formatCode="0.0000000">
                  <c:v>4.7977895237811703</c:v>
                </c:pt>
                <c:pt idx="2068" formatCode="0.0000000">
                  <c:v>4.7977895237811703</c:v>
                </c:pt>
                <c:pt idx="2069" formatCode="0.0000000">
                  <c:v>4.7977895237811703</c:v>
                </c:pt>
                <c:pt idx="2070" formatCode="0.0000000">
                  <c:v>4.7977895237811703</c:v>
                </c:pt>
                <c:pt idx="2071" formatCode="0.0000000">
                  <c:v>4.7977895237811703</c:v>
                </c:pt>
                <c:pt idx="2072" formatCode="0.0000000">
                  <c:v>4.7977895237811703</c:v>
                </c:pt>
                <c:pt idx="2073" formatCode="0.0000000">
                  <c:v>4.7977895237811703</c:v>
                </c:pt>
                <c:pt idx="2074" formatCode="0.0000000">
                  <c:v>4.7977895237811703</c:v>
                </c:pt>
                <c:pt idx="2075" formatCode="0.0000000">
                  <c:v>4.7977895237811703</c:v>
                </c:pt>
                <c:pt idx="2076" formatCode="0.0000000">
                  <c:v>4.7977895237811703</c:v>
                </c:pt>
                <c:pt idx="2077" formatCode="0.0000000">
                  <c:v>4.7977895237811703</c:v>
                </c:pt>
                <c:pt idx="2078" formatCode="0.0000000">
                  <c:v>4.7977895237811703</c:v>
                </c:pt>
                <c:pt idx="2079" formatCode="0.0000000">
                  <c:v>4.7977895237811703</c:v>
                </c:pt>
                <c:pt idx="2080" formatCode="0.0000000">
                  <c:v>4.7977895237811703</c:v>
                </c:pt>
                <c:pt idx="2081" formatCode="0.0000000">
                  <c:v>4.7977895237811703</c:v>
                </c:pt>
                <c:pt idx="2082" formatCode="0.0000000">
                  <c:v>4.7977895237811703</c:v>
                </c:pt>
                <c:pt idx="2083" formatCode="0.0000000">
                  <c:v>4.7977895237811703</c:v>
                </c:pt>
                <c:pt idx="2084" formatCode="0.0000000">
                  <c:v>4.7977895237811703</c:v>
                </c:pt>
                <c:pt idx="2085" formatCode="0.0000000">
                  <c:v>4.7977895237811703</c:v>
                </c:pt>
                <c:pt idx="2086" formatCode="0.0000000">
                  <c:v>4.7977895237811703</c:v>
                </c:pt>
                <c:pt idx="2087" formatCode="0.0000000">
                  <c:v>4.7977895237811703</c:v>
                </c:pt>
                <c:pt idx="2088" formatCode="0.0000000">
                  <c:v>4.7977895237811703</c:v>
                </c:pt>
                <c:pt idx="2089" formatCode="0.0000000">
                  <c:v>4.7977895237811703</c:v>
                </c:pt>
                <c:pt idx="2090" formatCode="0.0000000">
                  <c:v>4.7977895237811703</c:v>
                </c:pt>
                <c:pt idx="2091" formatCode="0.0000000">
                  <c:v>4.7977895237811703</c:v>
                </c:pt>
                <c:pt idx="2092" formatCode="0.0000000">
                  <c:v>4.7977895237811703</c:v>
                </c:pt>
                <c:pt idx="2093" formatCode="0.0000000">
                  <c:v>4.7977895237811703</c:v>
                </c:pt>
                <c:pt idx="2094" formatCode="0.0000000">
                  <c:v>4.7977895237811703</c:v>
                </c:pt>
                <c:pt idx="2095" formatCode="0.0000000">
                  <c:v>4.7977895237811703</c:v>
                </c:pt>
                <c:pt idx="2096" formatCode="0.0000000">
                  <c:v>4.7977895237811703</c:v>
                </c:pt>
                <c:pt idx="2097" formatCode="0.0000000">
                  <c:v>4.7977895237811703</c:v>
                </c:pt>
                <c:pt idx="2098" formatCode="0.0000000">
                  <c:v>4.7977895237811703</c:v>
                </c:pt>
                <c:pt idx="2099" formatCode="0.0000000">
                  <c:v>4.7977895237811703</c:v>
                </c:pt>
                <c:pt idx="2100" formatCode="0.0000000">
                  <c:v>4.7977895237811703</c:v>
                </c:pt>
                <c:pt idx="2101" formatCode="0.0000000">
                  <c:v>4.7977895237811703</c:v>
                </c:pt>
                <c:pt idx="2102" formatCode="0.0000000">
                  <c:v>4.7977895237811703</c:v>
                </c:pt>
                <c:pt idx="2103" formatCode="0.0000000">
                  <c:v>4.7977895237811703</c:v>
                </c:pt>
                <c:pt idx="2104" formatCode="0.0000000">
                  <c:v>4.7977895237811703</c:v>
                </c:pt>
                <c:pt idx="2105" formatCode="0.0000000">
                  <c:v>4.7977895237811703</c:v>
                </c:pt>
                <c:pt idx="2106" formatCode="0.0000000">
                  <c:v>4.7977895237811703</c:v>
                </c:pt>
                <c:pt idx="2107" formatCode="0.0000000">
                  <c:v>4.7977895237811703</c:v>
                </c:pt>
                <c:pt idx="2108" formatCode="0.0000000">
                  <c:v>4.7977895237811703</c:v>
                </c:pt>
                <c:pt idx="2109" formatCode="0.0000000">
                  <c:v>4.7977895237811703</c:v>
                </c:pt>
                <c:pt idx="2110" formatCode="0.0000000">
                  <c:v>4.7977895237811703</c:v>
                </c:pt>
                <c:pt idx="2111" formatCode="0.0000000">
                  <c:v>4.7977895237811703</c:v>
                </c:pt>
                <c:pt idx="2112" formatCode="0.0000000">
                  <c:v>4.7977895237811703</c:v>
                </c:pt>
                <c:pt idx="2113" formatCode="0.0000000">
                  <c:v>4.7977895237811703</c:v>
                </c:pt>
                <c:pt idx="2114" formatCode="0.0000000">
                  <c:v>4.7977895237811703</c:v>
                </c:pt>
                <c:pt idx="2115" formatCode="0.0000000">
                  <c:v>4.7977895237811703</c:v>
                </c:pt>
                <c:pt idx="2116" formatCode="0.0000000">
                  <c:v>4.7977895237811703</c:v>
                </c:pt>
                <c:pt idx="2117" formatCode="0.0000000">
                  <c:v>4.7977895237811703</c:v>
                </c:pt>
                <c:pt idx="2118" formatCode="0.0000000">
                  <c:v>4.7977895237811703</c:v>
                </c:pt>
                <c:pt idx="2119" formatCode="0.0000000">
                  <c:v>4.7977895237811703</c:v>
                </c:pt>
                <c:pt idx="2120" formatCode="0.0000000">
                  <c:v>4.7977895237811703</c:v>
                </c:pt>
                <c:pt idx="2121" formatCode="0.0000000">
                  <c:v>4.8551057251515601</c:v>
                </c:pt>
                <c:pt idx="2122" formatCode="0.0000000">
                  <c:v>4.8551057251515601</c:v>
                </c:pt>
                <c:pt idx="2123" formatCode="0.0000000">
                  <c:v>4.8551057251515601</c:v>
                </c:pt>
                <c:pt idx="2124" formatCode="0.0000000">
                  <c:v>4.8551057251515601</c:v>
                </c:pt>
                <c:pt idx="2125" formatCode="0.0000000">
                  <c:v>4.8551057251515601</c:v>
                </c:pt>
                <c:pt idx="2126" formatCode="0.0000000">
                  <c:v>4.8551057251515601</c:v>
                </c:pt>
                <c:pt idx="2127" formatCode="0.0000000">
                  <c:v>4.8551057251515601</c:v>
                </c:pt>
                <c:pt idx="2128" formatCode="0.0000000">
                  <c:v>4.8551057251515601</c:v>
                </c:pt>
                <c:pt idx="2129" formatCode="0.0000000">
                  <c:v>4.8551057251515601</c:v>
                </c:pt>
                <c:pt idx="2130" formatCode="0.0000000">
                  <c:v>4.8551057251515601</c:v>
                </c:pt>
                <c:pt idx="2131" formatCode="0.0000000">
                  <c:v>4.8551057251515601</c:v>
                </c:pt>
                <c:pt idx="2132" formatCode="0.0000000">
                  <c:v>4.8551057251515601</c:v>
                </c:pt>
                <c:pt idx="2133" formatCode="0.0000000">
                  <c:v>4.8551057251515601</c:v>
                </c:pt>
                <c:pt idx="2134" formatCode="0.0000000">
                  <c:v>4.8551057251515601</c:v>
                </c:pt>
                <c:pt idx="2135" formatCode="0.0000000">
                  <c:v>4.8551057251515601</c:v>
                </c:pt>
                <c:pt idx="2136" formatCode="0.0000000">
                  <c:v>4.8551057251515601</c:v>
                </c:pt>
                <c:pt idx="2137" formatCode="0.0000000">
                  <c:v>4.8551057251515601</c:v>
                </c:pt>
                <c:pt idx="2138" formatCode="0.0000000">
                  <c:v>4.8551057251515601</c:v>
                </c:pt>
                <c:pt idx="2139" formatCode="0.0000000">
                  <c:v>4.8551057251515601</c:v>
                </c:pt>
                <c:pt idx="2140" formatCode="0.0000000">
                  <c:v>4.8551057251515601</c:v>
                </c:pt>
                <c:pt idx="2141" formatCode="0.0000000">
                  <c:v>4.8551057251515601</c:v>
                </c:pt>
                <c:pt idx="2142" formatCode="0.0000000">
                  <c:v>4.8551057251515601</c:v>
                </c:pt>
                <c:pt idx="2143" formatCode="0.0000000">
                  <c:v>4.8551057251515601</c:v>
                </c:pt>
                <c:pt idx="2144" formatCode="0.0000000">
                  <c:v>4.8551057251515601</c:v>
                </c:pt>
                <c:pt idx="2145" formatCode="0.0000000">
                  <c:v>4.8551057251515601</c:v>
                </c:pt>
                <c:pt idx="2146" formatCode="0.0000000">
                  <c:v>4.8551057251515601</c:v>
                </c:pt>
                <c:pt idx="2147" formatCode="0.0000000">
                  <c:v>4.8551057251515601</c:v>
                </c:pt>
                <c:pt idx="2148" formatCode="0.0000000">
                  <c:v>4.8551057251515601</c:v>
                </c:pt>
                <c:pt idx="2149" formatCode="0.0000000">
                  <c:v>4.8551057251515601</c:v>
                </c:pt>
                <c:pt idx="2150" formatCode="0.0000000">
                  <c:v>4.8551057251515601</c:v>
                </c:pt>
                <c:pt idx="2151" formatCode="0.0000000">
                  <c:v>4.8551057251515601</c:v>
                </c:pt>
                <c:pt idx="2152" formatCode="0.0000000">
                  <c:v>4.8551057251515601</c:v>
                </c:pt>
                <c:pt idx="2153" formatCode="0.0000000">
                  <c:v>4.8551057251515601</c:v>
                </c:pt>
                <c:pt idx="2154" formatCode="0.0000000">
                  <c:v>4.8551057251515601</c:v>
                </c:pt>
                <c:pt idx="2155" formatCode="0.0000000">
                  <c:v>4.8551057251515601</c:v>
                </c:pt>
                <c:pt idx="2156" formatCode="0.0000000">
                  <c:v>4.8551057251515601</c:v>
                </c:pt>
                <c:pt idx="2157" formatCode="0.0000000">
                  <c:v>4.8551057251515601</c:v>
                </c:pt>
                <c:pt idx="2158" formatCode="0.0000000">
                  <c:v>4.8551057251515601</c:v>
                </c:pt>
                <c:pt idx="2159" formatCode="0.0000000">
                  <c:v>4.8551057251515601</c:v>
                </c:pt>
                <c:pt idx="2160" formatCode="0.0000000">
                  <c:v>4.8551057251515601</c:v>
                </c:pt>
                <c:pt idx="2161" formatCode="0.0000000">
                  <c:v>4.8551057251515601</c:v>
                </c:pt>
                <c:pt idx="2162" formatCode="0.0000000">
                  <c:v>4.8551057251515601</c:v>
                </c:pt>
                <c:pt idx="2163" formatCode="0.0000000">
                  <c:v>4.8551057251515601</c:v>
                </c:pt>
                <c:pt idx="2164" formatCode="0.0000000">
                  <c:v>4.8551057251515601</c:v>
                </c:pt>
                <c:pt idx="2165" formatCode="0.0000000">
                  <c:v>4.8551057251515601</c:v>
                </c:pt>
                <c:pt idx="2166" formatCode="0.0000000">
                  <c:v>4.8551057251515601</c:v>
                </c:pt>
                <c:pt idx="2167" formatCode="0.0000000">
                  <c:v>4.8551057251515601</c:v>
                </c:pt>
                <c:pt idx="2168" formatCode="0.0000000">
                  <c:v>4.8551057251515601</c:v>
                </c:pt>
                <c:pt idx="2169" formatCode="0.0000000">
                  <c:v>4.8551057251515601</c:v>
                </c:pt>
                <c:pt idx="2170" formatCode="0.0000000">
                  <c:v>4.8551057251515601</c:v>
                </c:pt>
                <c:pt idx="2171" formatCode="0.0000000">
                  <c:v>4.8551057251515601</c:v>
                </c:pt>
                <c:pt idx="2172" formatCode="0.0000000">
                  <c:v>4.8551057251515601</c:v>
                </c:pt>
                <c:pt idx="2173" formatCode="0.0000000">
                  <c:v>4.8551057251515601</c:v>
                </c:pt>
                <c:pt idx="2174" formatCode="0.0000000">
                  <c:v>4.8551057251515601</c:v>
                </c:pt>
                <c:pt idx="2175" formatCode="0.0000000">
                  <c:v>4.8551057251515601</c:v>
                </c:pt>
                <c:pt idx="2176" formatCode="0.0000000">
                  <c:v>4.8551057251515601</c:v>
                </c:pt>
                <c:pt idx="2177" formatCode="0.0000000">
                  <c:v>4.9140554737729101</c:v>
                </c:pt>
                <c:pt idx="2178" formatCode="0.0000000">
                  <c:v>4.9140554737729101</c:v>
                </c:pt>
                <c:pt idx="2179" formatCode="0.0000000">
                  <c:v>4.9140554737729101</c:v>
                </c:pt>
                <c:pt idx="2180" formatCode="0.0000000">
                  <c:v>4.9140554737729101</c:v>
                </c:pt>
                <c:pt idx="2181" formatCode="0.0000000">
                  <c:v>4.9140554737729101</c:v>
                </c:pt>
                <c:pt idx="2182" formatCode="0.0000000">
                  <c:v>4.9140554737729101</c:v>
                </c:pt>
                <c:pt idx="2183" formatCode="0.0000000">
                  <c:v>4.9140554737729101</c:v>
                </c:pt>
                <c:pt idx="2184" formatCode="0.0000000">
                  <c:v>4.9140554737729101</c:v>
                </c:pt>
                <c:pt idx="2185" formatCode="0.0000000">
                  <c:v>4.9140554737729101</c:v>
                </c:pt>
                <c:pt idx="2186" formatCode="0.0000000">
                  <c:v>4.9140554737729101</c:v>
                </c:pt>
                <c:pt idx="2187" formatCode="0.0000000">
                  <c:v>4.9140554737729101</c:v>
                </c:pt>
                <c:pt idx="2188" formatCode="0.0000000">
                  <c:v>4.9140554737729101</c:v>
                </c:pt>
                <c:pt idx="2189" formatCode="0.0000000">
                  <c:v>4.9140554737729101</c:v>
                </c:pt>
                <c:pt idx="2190" formatCode="0.0000000">
                  <c:v>4.9140554737729101</c:v>
                </c:pt>
                <c:pt idx="2191" formatCode="0.0000000">
                  <c:v>4.9140554737729101</c:v>
                </c:pt>
                <c:pt idx="2192" formatCode="0.0000000">
                  <c:v>4.9140554737729101</c:v>
                </c:pt>
                <c:pt idx="2193" formatCode="0.0000000">
                  <c:v>4.9140554737729101</c:v>
                </c:pt>
                <c:pt idx="2194" formatCode="0.0000000">
                  <c:v>4.9140554737729101</c:v>
                </c:pt>
                <c:pt idx="2195" formatCode="0.0000000">
                  <c:v>4.9140554737729101</c:v>
                </c:pt>
                <c:pt idx="2196" formatCode="0.0000000">
                  <c:v>4.9140554737729101</c:v>
                </c:pt>
                <c:pt idx="2197" formatCode="0.0000000">
                  <c:v>4.9140554737729101</c:v>
                </c:pt>
                <c:pt idx="2198" formatCode="0.0000000">
                  <c:v>4.9140554737729101</c:v>
                </c:pt>
                <c:pt idx="2199" formatCode="0.0000000">
                  <c:v>4.9140554737729101</c:v>
                </c:pt>
                <c:pt idx="2200" formatCode="0.0000000">
                  <c:v>4.9140554737729101</c:v>
                </c:pt>
                <c:pt idx="2201" formatCode="0.0000000">
                  <c:v>4.9140554737729101</c:v>
                </c:pt>
                <c:pt idx="2202" formatCode="0.0000000">
                  <c:v>4.9140554737729101</c:v>
                </c:pt>
                <c:pt idx="2203" formatCode="0.0000000">
                  <c:v>4.9140554737729101</c:v>
                </c:pt>
                <c:pt idx="2204" formatCode="0.0000000">
                  <c:v>4.9140554737729101</c:v>
                </c:pt>
                <c:pt idx="2205" formatCode="0.0000000">
                  <c:v>4.9735958272645897</c:v>
                </c:pt>
                <c:pt idx="2206" formatCode="0.0000000">
                  <c:v>4.9735958272645897</c:v>
                </c:pt>
                <c:pt idx="2207" formatCode="0.0000000">
                  <c:v>4.9735958272645897</c:v>
                </c:pt>
                <c:pt idx="2208" formatCode="0.0000000">
                  <c:v>4.9735958272645897</c:v>
                </c:pt>
                <c:pt idx="2209" formatCode="0.0000000">
                  <c:v>4.9735958272645897</c:v>
                </c:pt>
                <c:pt idx="2210" formatCode="0.0000000">
                  <c:v>4.9735958272645897</c:v>
                </c:pt>
                <c:pt idx="2211" formatCode="0.0000000">
                  <c:v>4.9735958272645897</c:v>
                </c:pt>
                <c:pt idx="2212" formatCode="0.0000000">
                  <c:v>4.9735958272645897</c:v>
                </c:pt>
                <c:pt idx="2213" formatCode="0.0000000">
                  <c:v>4.9735958272645897</c:v>
                </c:pt>
                <c:pt idx="2214" formatCode="0.0000000">
                  <c:v>4.9735958272645897</c:v>
                </c:pt>
                <c:pt idx="2215" formatCode="0.0000000">
                  <c:v>4.9735958272645897</c:v>
                </c:pt>
                <c:pt idx="2216" formatCode="0.0000000">
                  <c:v>4.9735958272645897</c:v>
                </c:pt>
                <c:pt idx="2217" formatCode="0.0000000">
                  <c:v>4.9735958272645897</c:v>
                </c:pt>
                <c:pt idx="2218" formatCode="0.0000000">
                  <c:v>4.9735958272645897</c:v>
                </c:pt>
                <c:pt idx="2219" formatCode="0.0000000">
                  <c:v>4.9735958272645897</c:v>
                </c:pt>
                <c:pt idx="2220" formatCode="0.0000000">
                  <c:v>4.9735958272645897</c:v>
                </c:pt>
                <c:pt idx="2221" formatCode="0.0000000">
                  <c:v>4.9735958272645897</c:v>
                </c:pt>
                <c:pt idx="2222" formatCode="0.0000000">
                  <c:v>4.9735958272645897</c:v>
                </c:pt>
                <c:pt idx="2223" formatCode="0.0000000">
                  <c:v>4.9735958272645897</c:v>
                </c:pt>
                <c:pt idx="2224" formatCode="0.0000000">
                  <c:v>4.9735958272645897</c:v>
                </c:pt>
                <c:pt idx="2225" formatCode="0.0000000">
                  <c:v>4.9735958272645897</c:v>
                </c:pt>
                <c:pt idx="2226" formatCode="0.0000000">
                  <c:v>4.9735958272645897</c:v>
                </c:pt>
                <c:pt idx="2227" formatCode="0.0000000">
                  <c:v>4.9735958272645897</c:v>
                </c:pt>
                <c:pt idx="2228" formatCode="0.0000000">
                  <c:v>4.9735958272645897</c:v>
                </c:pt>
                <c:pt idx="2229" formatCode="0.0000000">
                  <c:v>4.9735958272645897</c:v>
                </c:pt>
                <c:pt idx="2230" formatCode="0.0000000">
                  <c:v>4.9735958272645897</c:v>
                </c:pt>
                <c:pt idx="2231" formatCode="0.0000000">
                  <c:v>4.9735958272645897</c:v>
                </c:pt>
                <c:pt idx="2232" formatCode="0.0000000">
                  <c:v>4.9735958272645897</c:v>
                </c:pt>
                <c:pt idx="2233" formatCode="0.0000000">
                  <c:v>4.9735958272645897</c:v>
                </c:pt>
                <c:pt idx="2234" formatCode="0.0000000">
                  <c:v>4.9735958272645897</c:v>
                </c:pt>
                <c:pt idx="2235" formatCode="0.0000000">
                  <c:v>4.9735958272645897</c:v>
                </c:pt>
                <c:pt idx="2236" formatCode="0.0000000">
                  <c:v>4.9735958272645897</c:v>
                </c:pt>
                <c:pt idx="2237" formatCode="0.0000000">
                  <c:v>4.9735958272645897</c:v>
                </c:pt>
                <c:pt idx="2238" formatCode="0.0000000">
                  <c:v>4.9735958272645897</c:v>
                </c:pt>
                <c:pt idx="2239" formatCode="0.0000000">
                  <c:v>4.9735958272645897</c:v>
                </c:pt>
                <c:pt idx="2240" formatCode="0.0000000">
                  <c:v>4.9735958272645897</c:v>
                </c:pt>
                <c:pt idx="2241" formatCode="0.0000000">
                  <c:v>4.9735958272645897</c:v>
                </c:pt>
                <c:pt idx="2242" formatCode="0.0000000">
                  <c:v>4.9735958272645897</c:v>
                </c:pt>
                <c:pt idx="2243" formatCode="0.0000000">
                  <c:v>4.9735958272645897</c:v>
                </c:pt>
                <c:pt idx="2244" formatCode="0.0000000">
                  <c:v>4.9735958272645897</c:v>
                </c:pt>
                <c:pt idx="2245" formatCode="0.0000000">
                  <c:v>4.9735958272645897</c:v>
                </c:pt>
                <c:pt idx="2246" formatCode="0.0000000">
                  <c:v>4.9735958272645897</c:v>
                </c:pt>
                <c:pt idx="2247" formatCode="0.0000000">
                  <c:v>4.9735958272645897</c:v>
                </c:pt>
                <c:pt idx="2248" formatCode="0.0000000">
                  <c:v>4.9735958272645897</c:v>
                </c:pt>
                <c:pt idx="2249" formatCode="0.0000000">
                  <c:v>4.9735958272645897</c:v>
                </c:pt>
                <c:pt idx="2250" formatCode="0.0000000">
                  <c:v>4.9735958272645897</c:v>
                </c:pt>
                <c:pt idx="2251" formatCode="0.0000000">
                  <c:v>4.9735958272645897</c:v>
                </c:pt>
                <c:pt idx="2252" formatCode="0.0000000">
                  <c:v>4.9735958272645897</c:v>
                </c:pt>
                <c:pt idx="2253" formatCode="0.0000000">
                  <c:v>4.9735958272645897</c:v>
                </c:pt>
                <c:pt idx="2254" formatCode="0.0000000">
                  <c:v>4.9735958272645897</c:v>
                </c:pt>
                <c:pt idx="2255" formatCode="0.0000000">
                  <c:v>4.9735958272645897</c:v>
                </c:pt>
                <c:pt idx="2256" formatCode="0.0000000">
                  <c:v>4.9735958272645897</c:v>
                </c:pt>
                <c:pt idx="2257" formatCode="0.0000000">
                  <c:v>4.9735958272645897</c:v>
                </c:pt>
                <c:pt idx="2258" formatCode="0.0000000">
                  <c:v>4.9735958272645897</c:v>
                </c:pt>
                <c:pt idx="2259" formatCode="0.0000000">
                  <c:v>4.9735958272645897</c:v>
                </c:pt>
                <c:pt idx="2260" formatCode="0.0000000">
                  <c:v>4.9735958272645897</c:v>
                </c:pt>
                <c:pt idx="2261" formatCode="0.0000000">
                  <c:v>4.9735958272645897</c:v>
                </c:pt>
                <c:pt idx="2262" formatCode="0.0000000">
                  <c:v>4.9735958272645897</c:v>
                </c:pt>
                <c:pt idx="2263" formatCode="0.0000000">
                  <c:v>4.9735958272645897</c:v>
                </c:pt>
                <c:pt idx="2264" formatCode="0.0000000">
                  <c:v>4.9735958272645897</c:v>
                </c:pt>
                <c:pt idx="2265" formatCode="0.0000000">
                  <c:v>4.9735958272645897</c:v>
                </c:pt>
                <c:pt idx="2266" formatCode="0.0000000">
                  <c:v>4.9735958272645897</c:v>
                </c:pt>
                <c:pt idx="2267" formatCode="0.0000000">
                  <c:v>4.9735958272645897</c:v>
                </c:pt>
                <c:pt idx="2268" formatCode="0.0000000">
                  <c:v>4.9735958272645897</c:v>
                </c:pt>
                <c:pt idx="2269" formatCode="0.0000000">
                  <c:v>4.9735958272645897</c:v>
                </c:pt>
                <c:pt idx="2270" formatCode="0.0000000">
                  <c:v>4.9735958272645897</c:v>
                </c:pt>
                <c:pt idx="2271" formatCode="0.0000000">
                  <c:v>4.9735958272645897</c:v>
                </c:pt>
                <c:pt idx="2272" formatCode="0.0000000">
                  <c:v>4.9735958272645897</c:v>
                </c:pt>
                <c:pt idx="2273" formatCode="0.0000000">
                  <c:v>4.9735958272645897</c:v>
                </c:pt>
                <c:pt idx="2274" formatCode="0.0000000">
                  <c:v>4.9735958272645897</c:v>
                </c:pt>
                <c:pt idx="2275" formatCode="0.0000000">
                  <c:v>4.9735958272645897</c:v>
                </c:pt>
                <c:pt idx="2276" formatCode="0.0000000">
                  <c:v>4.9735958272645897</c:v>
                </c:pt>
                <c:pt idx="2277" formatCode="0.0000000">
                  <c:v>4.9735958272645897</c:v>
                </c:pt>
                <c:pt idx="2278" formatCode="0.0000000">
                  <c:v>4.9735958272645897</c:v>
                </c:pt>
                <c:pt idx="2279" formatCode="0.0000000">
                  <c:v>4.9735958272645897</c:v>
                </c:pt>
                <c:pt idx="2280" formatCode="0.0000000">
                  <c:v>4.9735958272645897</c:v>
                </c:pt>
                <c:pt idx="2281" formatCode="0.0000000">
                  <c:v>4.9735958272645897</c:v>
                </c:pt>
                <c:pt idx="2282" formatCode="0.0000000">
                  <c:v>4.9735958272645897</c:v>
                </c:pt>
                <c:pt idx="2283" formatCode="0.0000000">
                  <c:v>4.9735958272645897</c:v>
                </c:pt>
                <c:pt idx="2284" formatCode="0.0000000">
                  <c:v>4.9735958272645897</c:v>
                </c:pt>
                <c:pt idx="2285" formatCode="0.0000000">
                  <c:v>4.9735958272645897</c:v>
                </c:pt>
                <c:pt idx="2286" formatCode="0.0000000">
                  <c:v>4.9735958272645897</c:v>
                </c:pt>
                <c:pt idx="2287" formatCode="0.0000000">
                  <c:v>4.9735958272645897</c:v>
                </c:pt>
                <c:pt idx="2288" formatCode="0.0000000">
                  <c:v>4.9735958272645897</c:v>
                </c:pt>
                <c:pt idx="2289" formatCode="0.0000000">
                  <c:v>4.9735958272645897</c:v>
                </c:pt>
                <c:pt idx="2290" formatCode="0.0000000">
                  <c:v>4.9735958272645897</c:v>
                </c:pt>
                <c:pt idx="2291" formatCode="0.0000000">
                  <c:v>4.9735958272645897</c:v>
                </c:pt>
                <c:pt idx="2292" formatCode="0.0000000">
                  <c:v>4.9735958272645897</c:v>
                </c:pt>
                <c:pt idx="2293" formatCode="0.0000000">
                  <c:v>4.9735958272645897</c:v>
                </c:pt>
                <c:pt idx="2294" formatCode="0.0000000">
                  <c:v>4.9735958272645897</c:v>
                </c:pt>
                <c:pt idx="2295" formatCode="0.0000000">
                  <c:v>4.9735958272645897</c:v>
                </c:pt>
                <c:pt idx="2296" formatCode="0.0000000">
                  <c:v>4.9735958272645897</c:v>
                </c:pt>
                <c:pt idx="2297" formatCode="0.0000000">
                  <c:v>4.9735958272645897</c:v>
                </c:pt>
                <c:pt idx="2298" formatCode="0.0000000">
                  <c:v>4.9735958272645897</c:v>
                </c:pt>
                <c:pt idx="2299" formatCode="0.0000000">
                  <c:v>4.9735958272645897</c:v>
                </c:pt>
                <c:pt idx="2300" formatCode="0.0000000">
                  <c:v>4.9735958272645897</c:v>
                </c:pt>
                <c:pt idx="2301" formatCode="0.0000000">
                  <c:v>4.9735958272645897</c:v>
                </c:pt>
                <c:pt idx="2302" formatCode="0.0000000">
                  <c:v>4.9735958272645897</c:v>
                </c:pt>
                <c:pt idx="2303" formatCode="0.0000000">
                  <c:v>4.9735958272645897</c:v>
                </c:pt>
                <c:pt idx="2304" formatCode="0.0000000">
                  <c:v>4.9735958272645897</c:v>
                </c:pt>
                <c:pt idx="2305" formatCode="0.0000000">
                  <c:v>4.9735958272645897</c:v>
                </c:pt>
                <c:pt idx="2306" formatCode="0.0000000">
                  <c:v>4.9735958272645897</c:v>
                </c:pt>
                <c:pt idx="2307" formatCode="0.0000000">
                  <c:v>4.9735958272645897</c:v>
                </c:pt>
                <c:pt idx="2308" formatCode="0.0000000">
                  <c:v>4.9735958272645897</c:v>
                </c:pt>
                <c:pt idx="2309" formatCode="0.0000000">
                  <c:v>4.9735958272645897</c:v>
                </c:pt>
                <c:pt idx="2310" formatCode="0.0000000">
                  <c:v>4.9735958272645897</c:v>
                </c:pt>
                <c:pt idx="2311" formatCode="0.0000000">
                  <c:v>4.9735958272645897</c:v>
                </c:pt>
                <c:pt idx="2312" formatCode="0.0000000">
                  <c:v>4.9735958272645897</c:v>
                </c:pt>
                <c:pt idx="2313" formatCode="0.0000000">
                  <c:v>4.9735958272645897</c:v>
                </c:pt>
                <c:pt idx="2314" formatCode="0.0000000">
                  <c:v>4.9735958272645897</c:v>
                </c:pt>
                <c:pt idx="2315" formatCode="0.0000000">
                  <c:v>4.9735958272645897</c:v>
                </c:pt>
                <c:pt idx="2316" formatCode="0.0000000">
                  <c:v>4.9735958272645897</c:v>
                </c:pt>
                <c:pt idx="2317" formatCode="0.0000000">
                  <c:v>4.9735958272645897</c:v>
                </c:pt>
                <c:pt idx="2318" formatCode="0.0000000">
                  <c:v>4.9735958272645897</c:v>
                </c:pt>
                <c:pt idx="2319" formatCode="0.0000000">
                  <c:v>4.9735958272645897</c:v>
                </c:pt>
                <c:pt idx="2320" formatCode="0.0000000">
                  <c:v>4.9735958272645897</c:v>
                </c:pt>
                <c:pt idx="2321" formatCode="0.0000000">
                  <c:v>4.9735958272645897</c:v>
                </c:pt>
                <c:pt idx="2322" formatCode="0.0000000">
                  <c:v>4.9735958272645897</c:v>
                </c:pt>
                <c:pt idx="2323" formatCode="0.0000000">
                  <c:v>4.9735958272645897</c:v>
                </c:pt>
                <c:pt idx="2324" formatCode="0.0000000">
                  <c:v>4.9735958272645897</c:v>
                </c:pt>
                <c:pt idx="2325" formatCode="0.0000000">
                  <c:v>4.9735958272645897</c:v>
                </c:pt>
                <c:pt idx="2326" formatCode="0.0000000">
                  <c:v>4.9735958272645897</c:v>
                </c:pt>
                <c:pt idx="2327" formatCode="0.0000000">
                  <c:v>4.9735958272645897</c:v>
                </c:pt>
                <c:pt idx="2328" formatCode="0.0000000">
                  <c:v>4.9735958272645897</c:v>
                </c:pt>
                <c:pt idx="2329" formatCode="0.0000000">
                  <c:v>4.9735958272645897</c:v>
                </c:pt>
                <c:pt idx="2330" formatCode="0.0000000">
                  <c:v>4.9735958272645897</c:v>
                </c:pt>
                <c:pt idx="2331" formatCode="0.0000000">
                  <c:v>4.9735958272645897</c:v>
                </c:pt>
                <c:pt idx="2332" formatCode="0.0000000">
                  <c:v>4.9735958272645897</c:v>
                </c:pt>
                <c:pt idx="2333" formatCode="0.0000000">
                  <c:v>4.9735958272645897</c:v>
                </c:pt>
                <c:pt idx="2334" formatCode="0.0000000">
                  <c:v>4.9735958272645897</c:v>
                </c:pt>
                <c:pt idx="2335" formatCode="0.0000000">
                  <c:v>4.9735958272645897</c:v>
                </c:pt>
                <c:pt idx="2336" formatCode="0.0000000">
                  <c:v>4.9735958272645897</c:v>
                </c:pt>
                <c:pt idx="2337" formatCode="0.0000000">
                  <c:v>4.9735958272645897</c:v>
                </c:pt>
                <c:pt idx="2338" formatCode="0.0000000">
                  <c:v>4.9735958272645897</c:v>
                </c:pt>
                <c:pt idx="2339" formatCode="0.0000000">
                  <c:v>4.9735958272645897</c:v>
                </c:pt>
                <c:pt idx="2340" formatCode="0.0000000">
                  <c:v>4.9735958272645897</c:v>
                </c:pt>
                <c:pt idx="2341" formatCode="0.0000000">
                  <c:v>4.9735958272645897</c:v>
                </c:pt>
                <c:pt idx="2342" formatCode="0.0000000">
                  <c:v>4.9735958272645897</c:v>
                </c:pt>
                <c:pt idx="2343" formatCode="0.0000000">
                  <c:v>4.9735958272645897</c:v>
                </c:pt>
                <c:pt idx="2344" formatCode="0.0000000">
                  <c:v>4.9735958272645897</c:v>
                </c:pt>
                <c:pt idx="2345" formatCode="0.0000000">
                  <c:v>4.9735958272645897</c:v>
                </c:pt>
                <c:pt idx="2346" formatCode="0.0000000">
                  <c:v>4.9735958272645897</c:v>
                </c:pt>
                <c:pt idx="2347" formatCode="0.0000000">
                  <c:v>4.9735958272645897</c:v>
                </c:pt>
                <c:pt idx="2348" formatCode="0.0000000">
                  <c:v>4.9735958272645897</c:v>
                </c:pt>
                <c:pt idx="2349" formatCode="0.0000000">
                  <c:v>4.9735958272645897</c:v>
                </c:pt>
                <c:pt idx="2350" formatCode="0.0000000">
                  <c:v>4.9735958272645897</c:v>
                </c:pt>
                <c:pt idx="2351" formatCode="0.0000000">
                  <c:v>4.9735958272645897</c:v>
                </c:pt>
                <c:pt idx="2352" formatCode="0.0000000">
                  <c:v>4.9735958272645897</c:v>
                </c:pt>
                <c:pt idx="2353" formatCode="0.0000000">
                  <c:v>4.9735958272645897</c:v>
                </c:pt>
                <c:pt idx="2354" formatCode="0.0000000">
                  <c:v>4.9735958272645897</c:v>
                </c:pt>
                <c:pt idx="2355" formatCode="0.0000000">
                  <c:v>4.9735958272645897</c:v>
                </c:pt>
                <c:pt idx="2356" formatCode="0.0000000">
                  <c:v>4.9735958272645897</c:v>
                </c:pt>
                <c:pt idx="2357" formatCode="0.0000000">
                  <c:v>4.9735958272645897</c:v>
                </c:pt>
                <c:pt idx="2358" formatCode="0.0000000">
                  <c:v>4.9735958272645897</c:v>
                </c:pt>
                <c:pt idx="2359" formatCode="0.0000000">
                  <c:v>4.9735958272645897</c:v>
                </c:pt>
                <c:pt idx="2360" formatCode="0.0000000">
                  <c:v>4.9735958272645897</c:v>
                </c:pt>
                <c:pt idx="2361" formatCode="0.0000000">
                  <c:v>4.9735958272645897</c:v>
                </c:pt>
                <c:pt idx="2362" formatCode="0.0000000">
                  <c:v>4.9735958272645897</c:v>
                </c:pt>
                <c:pt idx="2363" formatCode="0.0000000">
                  <c:v>4.9735958272645897</c:v>
                </c:pt>
                <c:pt idx="2364" formatCode="0.0000000">
                  <c:v>4.9735958272645897</c:v>
                </c:pt>
                <c:pt idx="2365" formatCode="0.0000000">
                  <c:v>4.9735958272645897</c:v>
                </c:pt>
                <c:pt idx="2366" formatCode="0.0000000">
                  <c:v>4.9735958272645897</c:v>
                </c:pt>
                <c:pt idx="2367" formatCode="0.0000000">
                  <c:v>4.9735958272645897</c:v>
                </c:pt>
                <c:pt idx="2368" formatCode="0.0000000">
                  <c:v>4.9735958272645897</c:v>
                </c:pt>
                <c:pt idx="2369" formatCode="0.0000000">
                  <c:v>4.9735958272645897</c:v>
                </c:pt>
                <c:pt idx="2370" formatCode="0.0000000">
                  <c:v>4.9735958272645897</c:v>
                </c:pt>
                <c:pt idx="2371" formatCode="0.0000000">
                  <c:v>4.9735958272645897</c:v>
                </c:pt>
                <c:pt idx="2372" formatCode="0.0000000">
                  <c:v>4.9735958272645897</c:v>
                </c:pt>
                <c:pt idx="2373" formatCode="0.0000000">
                  <c:v>4.9735958272645897</c:v>
                </c:pt>
                <c:pt idx="2374" formatCode="0.0000000">
                  <c:v>4.9735958272645897</c:v>
                </c:pt>
                <c:pt idx="2375" formatCode="0.0000000">
                  <c:v>4.9735958272645897</c:v>
                </c:pt>
                <c:pt idx="2376" formatCode="0.0000000">
                  <c:v>4.9735958272645897</c:v>
                </c:pt>
                <c:pt idx="2377" formatCode="0.0000000">
                  <c:v>4.9735958272645897</c:v>
                </c:pt>
                <c:pt idx="2378" formatCode="0.0000000">
                  <c:v>4.9735958272645897</c:v>
                </c:pt>
                <c:pt idx="2379" formatCode="0.0000000">
                  <c:v>4.9735958272645897</c:v>
                </c:pt>
                <c:pt idx="2380" formatCode="0.0000000">
                  <c:v>4.9735958272645897</c:v>
                </c:pt>
                <c:pt idx="2381" formatCode="0.0000000">
                  <c:v>4.9735958272645897</c:v>
                </c:pt>
                <c:pt idx="2382" formatCode="0.0000000">
                  <c:v>4.9735958272645897</c:v>
                </c:pt>
                <c:pt idx="2383" formatCode="0.0000000">
                  <c:v>4.9735958272645897</c:v>
                </c:pt>
                <c:pt idx="2384" formatCode="0.0000000">
                  <c:v>4.9735958272645897</c:v>
                </c:pt>
                <c:pt idx="2385" formatCode="0.0000000">
                  <c:v>4.9735958272645897</c:v>
                </c:pt>
                <c:pt idx="2386" formatCode="0.0000000">
                  <c:v>4.9735958272645897</c:v>
                </c:pt>
                <c:pt idx="2387" formatCode="0.0000000">
                  <c:v>4.9735958272645897</c:v>
                </c:pt>
                <c:pt idx="2388" formatCode="0.0000000">
                  <c:v>4.9735958272645897</c:v>
                </c:pt>
                <c:pt idx="2389" formatCode="0.0000000">
                  <c:v>4.9735958272645897</c:v>
                </c:pt>
                <c:pt idx="2390" formatCode="0.0000000">
                  <c:v>4.9735958272645897</c:v>
                </c:pt>
                <c:pt idx="2391" formatCode="0.0000000">
                  <c:v>4.9735958272645897</c:v>
                </c:pt>
                <c:pt idx="2392" formatCode="0.0000000">
                  <c:v>4.9735958272645897</c:v>
                </c:pt>
                <c:pt idx="2393" formatCode="0.0000000">
                  <c:v>4.9735958272645897</c:v>
                </c:pt>
                <c:pt idx="2394" formatCode="0.0000000">
                  <c:v>4.9735958272645897</c:v>
                </c:pt>
                <c:pt idx="2395" formatCode="0.0000000">
                  <c:v>4.9735958272645897</c:v>
                </c:pt>
                <c:pt idx="2396" formatCode="0.0000000">
                  <c:v>4.9735958272645897</c:v>
                </c:pt>
                <c:pt idx="2397" formatCode="0.0000000">
                  <c:v>4.9735958272645897</c:v>
                </c:pt>
                <c:pt idx="2398" formatCode="0.0000000">
                  <c:v>4.9735958272645897</c:v>
                </c:pt>
                <c:pt idx="2399" formatCode="0.0000000">
                  <c:v>4.9735958272645897</c:v>
                </c:pt>
                <c:pt idx="2400" formatCode="0.0000000">
                  <c:v>4.9735958272645897</c:v>
                </c:pt>
                <c:pt idx="2401" formatCode="0.0000000">
                  <c:v>4.9735958272645897</c:v>
                </c:pt>
                <c:pt idx="2402" formatCode="0.0000000">
                  <c:v>4.9735958272645897</c:v>
                </c:pt>
                <c:pt idx="2403" formatCode="0.0000000">
                  <c:v>4.9735958272645897</c:v>
                </c:pt>
                <c:pt idx="2404" formatCode="0.0000000">
                  <c:v>4.9735958272645897</c:v>
                </c:pt>
                <c:pt idx="2405" formatCode="0.0000000">
                  <c:v>4.9735958272645897</c:v>
                </c:pt>
                <c:pt idx="2406" formatCode="0.0000000">
                  <c:v>4.9735958272645897</c:v>
                </c:pt>
                <c:pt idx="2407" formatCode="0.0000000">
                  <c:v>4.9735958272645897</c:v>
                </c:pt>
                <c:pt idx="2408" formatCode="0.0000000">
                  <c:v>4.9735958272645897</c:v>
                </c:pt>
                <c:pt idx="2409" formatCode="0.0000000">
                  <c:v>4.9735958272645897</c:v>
                </c:pt>
                <c:pt idx="2410" formatCode="0.0000000">
                  <c:v>4.9735958272645897</c:v>
                </c:pt>
                <c:pt idx="2411" formatCode="0.0000000">
                  <c:v>4.9735958272645897</c:v>
                </c:pt>
                <c:pt idx="2412" formatCode="0.0000000">
                  <c:v>4.9735958272645897</c:v>
                </c:pt>
                <c:pt idx="2413" formatCode="0.0000000">
                  <c:v>4.9735958272645897</c:v>
                </c:pt>
                <c:pt idx="2414" formatCode="0.0000000">
                  <c:v>4.9735958272645897</c:v>
                </c:pt>
                <c:pt idx="2415" formatCode="0.0000000">
                  <c:v>4.9735958272645897</c:v>
                </c:pt>
                <c:pt idx="2416" formatCode="0.0000000">
                  <c:v>4.9735958272645897</c:v>
                </c:pt>
                <c:pt idx="2417" formatCode="0.0000000">
                  <c:v>4.9735958272645897</c:v>
                </c:pt>
                <c:pt idx="2418" formatCode="0.0000000">
                  <c:v>4.9735958272645897</c:v>
                </c:pt>
                <c:pt idx="2419" formatCode="0.0000000">
                  <c:v>4.9735958272645897</c:v>
                </c:pt>
                <c:pt idx="2420" formatCode="0.0000000">
                  <c:v>4.9735958272645897</c:v>
                </c:pt>
                <c:pt idx="2421" formatCode="0.0000000">
                  <c:v>4.9735958272645897</c:v>
                </c:pt>
                <c:pt idx="2422" formatCode="0.0000000">
                  <c:v>4.9735958272645897</c:v>
                </c:pt>
                <c:pt idx="2423" formatCode="0.0000000">
                  <c:v>4.9735958272645897</c:v>
                </c:pt>
                <c:pt idx="2424" formatCode="0.0000000">
                  <c:v>4.9735958272645897</c:v>
                </c:pt>
                <c:pt idx="2425" formatCode="0.0000000">
                  <c:v>4.9735958272645897</c:v>
                </c:pt>
                <c:pt idx="2426" formatCode="0.0000000">
                  <c:v>4.9735958272645897</c:v>
                </c:pt>
                <c:pt idx="2427" formatCode="0.0000000">
                  <c:v>4.9735958272645897</c:v>
                </c:pt>
                <c:pt idx="2428" formatCode="0.0000000">
                  <c:v>4.9735958272645897</c:v>
                </c:pt>
                <c:pt idx="2429" formatCode="0.0000000">
                  <c:v>4.9735958272645897</c:v>
                </c:pt>
                <c:pt idx="2430" formatCode="0.0000000">
                  <c:v>4.9735958272645897</c:v>
                </c:pt>
                <c:pt idx="2431" formatCode="0.0000000">
                  <c:v>4.9735958272645897</c:v>
                </c:pt>
                <c:pt idx="2432" formatCode="0.0000000">
                  <c:v>4.9735958272645897</c:v>
                </c:pt>
                <c:pt idx="2433" formatCode="0.0000000">
                  <c:v>4.9735958272645897</c:v>
                </c:pt>
                <c:pt idx="2434" formatCode="0.0000000">
                  <c:v>4.9735958272645897</c:v>
                </c:pt>
                <c:pt idx="2435" formatCode="0.0000000">
                  <c:v>4.9735958272645897</c:v>
                </c:pt>
                <c:pt idx="2436" formatCode="0.0000000">
                  <c:v>4.9735958272645897</c:v>
                </c:pt>
                <c:pt idx="2437" formatCode="0.0000000">
                  <c:v>4.9735958272645897</c:v>
                </c:pt>
                <c:pt idx="2438" formatCode="0.0000000">
                  <c:v>4.9735958272645897</c:v>
                </c:pt>
                <c:pt idx="2439" formatCode="0.0000000">
                  <c:v>4.9735958272645897</c:v>
                </c:pt>
                <c:pt idx="2440" formatCode="0.0000000">
                  <c:v>4.9735958272645897</c:v>
                </c:pt>
                <c:pt idx="2441" formatCode="0.0000000">
                  <c:v>4.9735958272645897</c:v>
                </c:pt>
                <c:pt idx="2442" formatCode="0.0000000">
                  <c:v>4.9735958272645897</c:v>
                </c:pt>
                <c:pt idx="2443" formatCode="0.0000000">
                  <c:v>4.9735958272645897</c:v>
                </c:pt>
                <c:pt idx="2444" formatCode="0.0000000">
                  <c:v>4.9735958272645897</c:v>
                </c:pt>
                <c:pt idx="2445" formatCode="0.0000000">
                  <c:v>4.9735958272645897</c:v>
                </c:pt>
                <c:pt idx="2446" formatCode="0.0000000">
                  <c:v>4.9735958272645897</c:v>
                </c:pt>
                <c:pt idx="2447" formatCode="0.0000000">
                  <c:v>4.9735958272645897</c:v>
                </c:pt>
                <c:pt idx="2448" formatCode="0.0000000">
                  <c:v>4.9735958272645897</c:v>
                </c:pt>
                <c:pt idx="2449" formatCode="0.0000000">
                  <c:v>4.9735958272645897</c:v>
                </c:pt>
                <c:pt idx="2450" formatCode="0.0000000">
                  <c:v>4.9735958272645897</c:v>
                </c:pt>
                <c:pt idx="2451" formatCode="0.0000000">
                  <c:v>4.9735958272645897</c:v>
                </c:pt>
                <c:pt idx="2452" formatCode="0.0000000">
                  <c:v>4.9735958272645897</c:v>
                </c:pt>
                <c:pt idx="2453" formatCode="0.0000000">
                  <c:v>4.9735958272645897</c:v>
                </c:pt>
                <c:pt idx="2454" formatCode="0.0000000">
                  <c:v>4.9735958272645897</c:v>
                </c:pt>
                <c:pt idx="2455" formatCode="0.0000000">
                  <c:v>4.9735958272645897</c:v>
                </c:pt>
                <c:pt idx="2456" formatCode="0.0000000">
                  <c:v>4.9735958272645897</c:v>
                </c:pt>
                <c:pt idx="2457" formatCode="0.0000000">
                  <c:v>4.9735958272645897</c:v>
                </c:pt>
                <c:pt idx="2458" formatCode="0.0000000">
                  <c:v>4.9735958272645897</c:v>
                </c:pt>
                <c:pt idx="2459" formatCode="0.0000000">
                  <c:v>4.9735958272645897</c:v>
                </c:pt>
                <c:pt idx="2460" formatCode="0.0000000">
                  <c:v>4.9735958272645897</c:v>
                </c:pt>
                <c:pt idx="2461" formatCode="0.0000000">
                  <c:v>4.9735958272645897</c:v>
                </c:pt>
                <c:pt idx="2462" formatCode="0.0000000">
                  <c:v>4.9735958272645897</c:v>
                </c:pt>
                <c:pt idx="2463" formatCode="0.0000000">
                  <c:v>4.9735958272645897</c:v>
                </c:pt>
                <c:pt idx="2464" formatCode="0.0000000">
                  <c:v>4.9735958272645897</c:v>
                </c:pt>
                <c:pt idx="2465" formatCode="0.0000000">
                  <c:v>4.9735958272645897</c:v>
                </c:pt>
                <c:pt idx="2466" formatCode="0.0000000">
                  <c:v>4.9735958272645897</c:v>
                </c:pt>
                <c:pt idx="2467" formatCode="0.0000000">
                  <c:v>4.9735958272645897</c:v>
                </c:pt>
                <c:pt idx="2468" formatCode="0.0000000">
                  <c:v>4.9735958272645897</c:v>
                </c:pt>
                <c:pt idx="2469" formatCode="0.0000000">
                  <c:v>4.9735958272645897</c:v>
                </c:pt>
                <c:pt idx="2470" formatCode="0.0000000">
                  <c:v>4.9735958272645897</c:v>
                </c:pt>
                <c:pt idx="2471" formatCode="0.0000000">
                  <c:v>4.9735958272645897</c:v>
                </c:pt>
                <c:pt idx="2472" formatCode="0.0000000">
                  <c:v>4.9735958272645897</c:v>
                </c:pt>
                <c:pt idx="2473" formatCode="0.0000000">
                  <c:v>4.9735958272645897</c:v>
                </c:pt>
                <c:pt idx="2474" formatCode="0.0000000">
                  <c:v>4.9735958272645897</c:v>
                </c:pt>
                <c:pt idx="2475" formatCode="0.0000000">
                  <c:v>4.9735958272645897</c:v>
                </c:pt>
                <c:pt idx="2476" formatCode="0.0000000">
                  <c:v>4.9735958272645897</c:v>
                </c:pt>
                <c:pt idx="2477" formatCode="0.0000000">
                  <c:v>4.9735958272645897</c:v>
                </c:pt>
                <c:pt idx="2478" formatCode="0.0000000">
                  <c:v>4.9735958272645897</c:v>
                </c:pt>
                <c:pt idx="2479" formatCode="0.0000000">
                  <c:v>4.9735958272645897</c:v>
                </c:pt>
                <c:pt idx="2480" formatCode="0.0000000">
                  <c:v>4.9735958272645897</c:v>
                </c:pt>
                <c:pt idx="2481" formatCode="0.0000000">
                  <c:v>4.9735958272645897</c:v>
                </c:pt>
                <c:pt idx="2482" formatCode="0.0000000">
                  <c:v>4.9735958272645897</c:v>
                </c:pt>
                <c:pt idx="2483" formatCode="0.0000000">
                  <c:v>4.9735958272645897</c:v>
                </c:pt>
                <c:pt idx="2484" formatCode="0.0000000">
                  <c:v>4.9735958272645897</c:v>
                </c:pt>
                <c:pt idx="2485" formatCode="0.0000000">
                  <c:v>4.9735958272645897</c:v>
                </c:pt>
                <c:pt idx="2486" formatCode="0.0000000">
                  <c:v>4.9735958272645897</c:v>
                </c:pt>
                <c:pt idx="2487" formatCode="0.0000000">
                  <c:v>4.9735958272645897</c:v>
                </c:pt>
                <c:pt idx="2488" formatCode="0.0000000">
                  <c:v>4.9735958272645897</c:v>
                </c:pt>
                <c:pt idx="2489" formatCode="0.0000000">
                  <c:v>4.9735958272645897</c:v>
                </c:pt>
                <c:pt idx="2490" formatCode="0.0000000">
                  <c:v>4.9735958272645897</c:v>
                </c:pt>
                <c:pt idx="2491" formatCode="0.0000000">
                  <c:v>4.9735958272645897</c:v>
                </c:pt>
                <c:pt idx="2492" formatCode="0.0000000">
                  <c:v>4.9735958272645897</c:v>
                </c:pt>
                <c:pt idx="2493" formatCode="0.0000000">
                  <c:v>4.9735958272645897</c:v>
                </c:pt>
                <c:pt idx="2494" formatCode="0.0000000">
                  <c:v>4.9735958272645897</c:v>
                </c:pt>
                <c:pt idx="2495" formatCode="0.0000000">
                  <c:v>4.9735958272645897</c:v>
                </c:pt>
                <c:pt idx="2496" formatCode="0.0000000">
                  <c:v>4.9735958272645897</c:v>
                </c:pt>
                <c:pt idx="2497" formatCode="0.0000000">
                  <c:v>4.9735958272645897</c:v>
                </c:pt>
                <c:pt idx="2498" formatCode="0.0000000">
                  <c:v>4.9735958272645897</c:v>
                </c:pt>
                <c:pt idx="2499" formatCode="0.0000000">
                  <c:v>4.9735958272645897</c:v>
                </c:pt>
                <c:pt idx="2500" formatCode="0.0000000">
                  <c:v>4.9735958272645897</c:v>
                </c:pt>
                <c:pt idx="2501" formatCode="0.0000000">
                  <c:v>4.9735958272645897</c:v>
                </c:pt>
                <c:pt idx="2502" formatCode="0.0000000">
                  <c:v>4.9735958272645897</c:v>
                </c:pt>
                <c:pt idx="2503" formatCode="0.0000000">
                  <c:v>4.9735958272645897</c:v>
                </c:pt>
                <c:pt idx="2504" formatCode="0.0000000">
                  <c:v>4.9735958272645897</c:v>
                </c:pt>
                <c:pt idx="2505" formatCode="0.0000000">
                  <c:v>4.9735958272645897</c:v>
                </c:pt>
                <c:pt idx="2506" formatCode="0.0000000">
                  <c:v>4.9735958272645897</c:v>
                </c:pt>
                <c:pt idx="2507" formatCode="0.0000000">
                  <c:v>4.9735958272645897</c:v>
                </c:pt>
                <c:pt idx="2508" formatCode="0.0000000">
                  <c:v>4.9735958272645897</c:v>
                </c:pt>
                <c:pt idx="2509" formatCode="0.0000000">
                  <c:v>4.9735958272645897</c:v>
                </c:pt>
                <c:pt idx="2510" formatCode="0.0000000">
                  <c:v>4.9735958272645897</c:v>
                </c:pt>
                <c:pt idx="2511" formatCode="0.0000000">
                  <c:v>4.9735958272645897</c:v>
                </c:pt>
                <c:pt idx="2512" formatCode="0.0000000">
                  <c:v>4.9735958272645897</c:v>
                </c:pt>
                <c:pt idx="2513" formatCode="0.0000000">
                  <c:v>4.9735958272645897</c:v>
                </c:pt>
                <c:pt idx="2514" formatCode="0.0000000">
                  <c:v>4.9735958272645897</c:v>
                </c:pt>
                <c:pt idx="2515" formatCode="0.0000000">
                  <c:v>4.9735958272645897</c:v>
                </c:pt>
                <c:pt idx="2516" formatCode="0.0000000">
                  <c:v>4.9735958272645897</c:v>
                </c:pt>
                <c:pt idx="2517" formatCode="0.0000000">
                  <c:v>4.9735958272645897</c:v>
                </c:pt>
                <c:pt idx="2518" formatCode="0.0000000">
                  <c:v>4.9735958272645897</c:v>
                </c:pt>
                <c:pt idx="2519" formatCode="0.0000000">
                  <c:v>4.9735958272645897</c:v>
                </c:pt>
                <c:pt idx="2520" formatCode="0.0000000">
                  <c:v>4.9735958272645897</c:v>
                </c:pt>
                <c:pt idx="2521" formatCode="0.0000000">
                  <c:v>4.9735958272645897</c:v>
                </c:pt>
                <c:pt idx="2522" formatCode="0.0000000">
                  <c:v>4.9735958272645897</c:v>
                </c:pt>
                <c:pt idx="2523" formatCode="0.0000000">
                  <c:v>4.9735958272645897</c:v>
                </c:pt>
                <c:pt idx="2524" formatCode="0.0000000">
                  <c:v>4.9735958272645897</c:v>
                </c:pt>
                <c:pt idx="2525" formatCode="0.0000000">
                  <c:v>4.9735958272645897</c:v>
                </c:pt>
                <c:pt idx="2526" formatCode="0.0000000">
                  <c:v>4.9735958272645897</c:v>
                </c:pt>
                <c:pt idx="2527" formatCode="0.0000000">
                  <c:v>4.9735958272645897</c:v>
                </c:pt>
                <c:pt idx="2528" formatCode="0.0000000">
                  <c:v>4.9735958272645897</c:v>
                </c:pt>
                <c:pt idx="2529" formatCode="0.0000000">
                  <c:v>4.9735958272645897</c:v>
                </c:pt>
                <c:pt idx="2530" formatCode="0.0000000">
                  <c:v>4.9735958272645897</c:v>
                </c:pt>
                <c:pt idx="2531" formatCode="0.0000000">
                  <c:v>4.9735958272645897</c:v>
                </c:pt>
                <c:pt idx="2532" formatCode="0.0000000">
                  <c:v>4.9735958272645897</c:v>
                </c:pt>
                <c:pt idx="2533" formatCode="0.0000000">
                  <c:v>4.9735958272645897</c:v>
                </c:pt>
                <c:pt idx="2534" formatCode="0.0000000">
                  <c:v>4.9735958272645897</c:v>
                </c:pt>
                <c:pt idx="2535" formatCode="0.0000000">
                  <c:v>4.9735958272645897</c:v>
                </c:pt>
                <c:pt idx="2536" formatCode="0.0000000">
                  <c:v>4.9735958272645897</c:v>
                </c:pt>
                <c:pt idx="2537" formatCode="0.0000000">
                  <c:v>4.9735958272645897</c:v>
                </c:pt>
                <c:pt idx="2538" formatCode="0.0000000">
                  <c:v>4.9735958272645897</c:v>
                </c:pt>
                <c:pt idx="2539" formatCode="0.0000000">
                  <c:v>4.9735958272645897</c:v>
                </c:pt>
                <c:pt idx="2540" formatCode="0.0000000">
                  <c:v>4.9735958272645897</c:v>
                </c:pt>
                <c:pt idx="2541" formatCode="0.0000000">
                  <c:v>4.9735958272645897</c:v>
                </c:pt>
                <c:pt idx="2542" formatCode="0.0000000">
                  <c:v>4.9735958272645897</c:v>
                </c:pt>
                <c:pt idx="2543" formatCode="0.0000000">
                  <c:v>4.9735958272645897</c:v>
                </c:pt>
                <c:pt idx="2544" formatCode="0.0000000">
                  <c:v>4.9735958272645897</c:v>
                </c:pt>
                <c:pt idx="2545" formatCode="0.0000000">
                  <c:v>4.9735958272645897</c:v>
                </c:pt>
                <c:pt idx="2546" formatCode="0.0000000">
                  <c:v>4.9735958272645897</c:v>
                </c:pt>
                <c:pt idx="2547" formatCode="0.0000000">
                  <c:v>4.9735958272645897</c:v>
                </c:pt>
                <c:pt idx="2548" formatCode="0.0000000">
                  <c:v>4.9735958272645897</c:v>
                </c:pt>
                <c:pt idx="2549" formatCode="0.0000000">
                  <c:v>4.9735958272645897</c:v>
                </c:pt>
                <c:pt idx="2550" formatCode="0.0000000">
                  <c:v>4.9735958272645897</c:v>
                </c:pt>
                <c:pt idx="2551" formatCode="0.0000000">
                  <c:v>4.9735958272645897</c:v>
                </c:pt>
                <c:pt idx="2552" formatCode="0.0000000">
                  <c:v>4.9735958272645897</c:v>
                </c:pt>
                <c:pt idx="2553" formatCode="0.0000000">
                  <c:v>4.9735958272645897</c:v>
                </c:pt>
                <c:pt idx="2554" formatCode="0.0000000">
                  <c:v>4.9735958272645897</c:v>
                </c:pt>
                <c:pt idx="2555" formatCode="0.0000000">
                  <c:v>4.9735958272645897</c:v>
                </c:pt>
                <c:pt idx="2556" formatCode="0.0000000">
                  <c:v>4.9735958272645897</c:v>
                </c:pt>
                <c:pt idx="2557" formatCode="0.0000000">
                  <c:v>4.9735958272645897</c:v>
                </c:pt>
                <c:pt idx="2558" formatCode="0.0000000">
                  <c:v>4.9735958272645897</c:v>
                </c:pt>
                <c:pt idx="2559" formatCode="0.0000000">
                  <c:v>4.9735958272645897</c:v>
                </c:pt>
                <c:pt idx="2560" formatCode="0.0000000">
                  <c:v>4.9735958272645897</c:v>
                </c:pt>
                <c:pt idx="2561" formatCode="0.0000000">
                  <c:v>4.9735958272645897</c:v>
                </c:pt>
                <c:pt idx="2562" formatCode="0.0000000">
                  <c:v>4.9735958272645897</c:v>
                </c:pt>
                <c:pt idx="2563" formatCode="0.0000000">
                  <c:v>4.9735958272645897</c:v>
                </c:pt>
                <c:pt idx="2564" formatCode="0.0000000">
                  <c:v>4.9735958272645897</c:v>
                </c:pt>
                <c:pt idx="2565" formatCode="0.0000000">
                  <c:v>4.9735958272645897</c:v>
                </c:pt>
                <c:pt idx="2566" formatCode="0.0000000">
                  <c:v>4.9735958272645897</c:v>
                </c:pt>
                <c:pt idx="2567" formatCode="0.0000000">
                  <c:v>4.9735958272645897</c:v>
                </c:pt>
                <c:pt idx="2568" formatCode="0.0000000">
                  <c:v>4.9735958272645897</c:v>
                </c:pt>
                <c:pt idx="2569" formatCode="0.0000000">
                  <c:v>4.9735958272645897</c:v>
                </c:pt>
                <c:pt idx="2570" formatCode="0.0000000">
                  <c:v>4.9735958272645897</c:v>
                </c:pt>
                <c:pt idx="2571" formatCode="0.0000000">
                  <c:v>4.9735958272645897</c:v>
                </c:pt>
                <c:pt idx="2572" formatCode="0.0000000">
                  <c:v>4.9735958272645897</c:v>
                </c:pt>
                <c:pt idx="2573" formatCode="0.0000000">
                  <c:v>4.9735958272645897</c:v>
                </c:pt>
                <c:pt idx="2574" formatCode="0.0000000">
                  <c:v>4.9735958272645897</c:v>
                </c:pt>
                <c:pt idx="2575" formatCode="0.0000000">
                  <c:v>4.9735958272645897</c:v>
                </c:pt>
                <c:pt idx="2576" formatCode="0.0000000">
                  <c:v>4.9735958272645897</c:v>
                </c:pt>
                <c:pt idx="2577" formatCode="0.0000000">
                  <c:v>4.9735958272645897</c:v>
                </c:pt>
                <c:pt idx="2578" formatCode="0.0000000">
                  <c:v>4.9735958272645897</c:v>
                </c:pt>
                <c:pt idx="2579" formatCode="0.0000000">
                  <c:v>4.9735958272645897</c:v>
                </c:pt>
                <c:pt idx="2580" formatCode="0.0000000">
                  <c:v>4.9735958272645897</c:v>
                </c:pt>
                <c:pt idx="2581" formatCode="0.0000000">
                  <c:v>4.9735958272645897</c:v>
                </c:pt>
                <c:pt idx="2582" formatCode="0.0000000">
                  <c:v>4.9735958272645897</c:v>
                </c:pt>
                <c:pt idx="2583" formatCode="0.0000000">
                  <c:v>4.9735958272645897</c:v>
                </c:pt>
                <c:pt idx="2584" formatCode="0.0000000">
                  <c:v>4.9735958272645897</c:v>
                </c:pt>
                <c:pt idx="2585" formatCode="0.0000000">
                  <c:v>4.9735958272645897</c:v>
                </c:pt>
                <c:pt idx="2586" formatCode="0.0000000">
                  <c:v>4.9735958272645897</c:v>
                </c:pt>
                <c:pt idx="2587" formatCode="0.0000000">
                  <c:v>4.9735958272645897</c:v>
                </c:pt>
                <c:pt idx="2588" formatCode="0.0000000">
                  <c:v>4.9735958272645897</c:v>
                </c:pt>
                <c:pt idx="2589" formatCode="0.0000000">
                  <c:v>4.9735958272645897</c:v>
                </c:pt>
                <c:pt idx="2590" formatCode="0.0000000">
                  <c:v>4.9735958272645897</c:v>
                </c:pt>
                <c:pt idx="2591" formatCode="0.0000000">
                  <c:v>4.9735958272645897</c:v>
                </c:pt>
                <c:pt idx="2592" formatCode="0.0000000">
                  <c:v>4.9735958272645897</c:v>
                </c:pt>
                <c:pt idx="2593" formatCode="0.0000000">
                  <c:v>4.9735958272645897</c:v>
                </c:pt>
                <c:pt idx="2594" formatCode="0.0000000">
                  <c:v>4.9735958272645897</c:v>
                </c:pt>
                <c:pt idx="2595" formatCode="0.0000000">
                  <c:v>4.9735958272645897</c:v>
                </c:pt>
                <c:pt idx="2596" formatCode="0.0000000">
                  <c:v>4.9735958272645897</c:v>
                </c:pt>
                <c:pt idx="2597" formatCode="0.0000000">
                  <c:v>4.9735958272645897</c:v>
                </c:pt>
                <c:pt idx="2598" formatCode="0.0000000">
                  <c:v>4.9735958272645897</c:v>
                </c:pt>
                <c:pt idx="2599" formatCode="0.0000000">
                  <c:v>4.9735958272645897</c:v>
                </c:pt>
                <c:pt idx="2600" formatCode="0.0000000">
                  <c:v>4.9735958272645897</c:v>
                </c:pt>
                <c:pt idx="2601" formatCode="0.0000000">
                  <c:v>4.9735958272645897</c:v>
                </c:pt>
                <c:pt idx="2602" formatCode="0.0000000">
                  <c:v>4.9735958272645897</c:v>
                </c:pt>
                <c:pt idx="2603" formatCode="0.0000000">
                  <c:v>4.9735958272645897</c:v>
                </c:pt>
                <c:pt idx="2604" formatCode="0.0000000">
                  <c:v>4.9735958272645897</c:v>
                </c:pt>
                <c:pt idx="2605" formatCode="0.0000000">
                  <c:v>4.9735958272645897</c:v>
                </c:pt>
                <c:pt idx="2606" formatCode="0.0000000">
                  <c:v>4.9735958272645897</c:v>
                </c:pt>
                <c:pt idx="2607" formatCode="0.0000000">
                  <c:v>4.9735958272645897</c:v>
                </c:pt>
                <c:pt idx="2608" formatCode="0.0000000">
                  <c:v>4.9735958272645897</c:v>
                </c:pt>
                <c:pt idx="2609" formatCode="0.0000000">
                  <c:v>4.9735958272645897</c:v>
                </c:pt>
                <c:pt idx="2610" formatCode="0.0000000">
                  <c:v>4.9735958272645897</c:v>
                </c:pt>
                <c:pt idx="2611" formatCode="0.0000000">
                  <c:v>4.9735958272645897</c:v>
                </c:pt>
                <c:pt idx="2612" formatCode="0.0000000">
                  <c:v>4.9735958272645897</c:v>
                </c:pt>
                <c:pt idx="2613" formatCode="0.0000000">
                  <c:v>4.9735958272645897</c:v>
                </c:pt>
                <c:pt idx="2614" formatCode="0.0000000">
                  <c:v>4.9735958272645897</c:v>
                </c:pt>
                <c:pt idx="2615" formatCode="0.0000000">
                  <c:v>4.9735958272645897</c:v>
                </c:pt>
                <c:pt idx="2616" formatCode="0.0000000">
                  <c:v>4.9735958272645897</c:v>
                </c:pt>
                <c:pt idx="2617" formatCode="0.0000000">
                  <c:v>4.9735958272645897</c:v>
                </c:pt>
                <c:pt idx="2618" formatCode="0.0000000">
                  <c:v>4.9735958272645897</c:v>
                </c:pt>
                <c:pt idx="2619" formatCode="0.0000000">
                  <c:v>4.9735958272645897</c:v>
                </c:pt>
                <c:pt idx="2620" formatCode="0.0000000">
                  <c:v>4.9735958272645897</c:v>
                </c:pt>
                <c:pt idx="2621" formatCode="0.0000000">
                  <c:v>4.9735958272645897</c:v>
                </c:pt>
                <c:pt idx="2622" formatCode="0.0000000">
                  <c:v>4.9735958272645897</c:v>
                </c:pt>
                <c:pt idx="2623" formatCode="0.0000000">
                  <c:v>4.9735958272645897</c:v>
                </c:pt>
                <c:pt idx="2624" formatCode="0.0000000">
                  <c:v>4.9735958272645897</c:v>
                </c:pt>
                <c:pt idx="2625" formatCode="0.0000000">
                  <c:v>4.9735958272645897</c:v>
                </c:pt>
                <c:pt idx="2626" formatCode="0.0000000">
                  <c:v>4.9735958272645897</c:v>
                </c:pt>
                <c:pt idx="2627" formatCode="0.0000000">
                  <c:v>4.9735958272645897</c:v>
                </c:pt>
                <c:pt idx="2628" formatCode="0.0000000">
                  <c:v>4.9735958272645897</c:v>
                </c:pt>
                <c:pt idx="2629" formatCode="0.0000000">
                  <c:v>4.9735958272645897</c:v>
                </c:pt>
                <c:pt idx="2630" formatCode="0.0000000">
                  <c:v>4.9735958272645897</c:v>
                </c:pt>
                <c:pt idx="2631" formatCode="0.0000000">
                  <c:v>4.9735958272645897</c:v>
                </c:pt>
                <c:pt idx="2632" formatCode="0.0000000">
                  <c:v>4.9735958272645897</c:v>
                </c:pt>
                <c:pt idx="2633" formatCode="0.0000000">
                  <c:v>4.9735958272645897</c:v>
                </c:pt>
                <c:pt idx="2634" formatCode="0.0000000">
                  <c:v>4.9735958272645897</c:v>
                </c:pt>
                <c:pt idx="2635" formatCode="0.0000000">
                  <c:v>4.9735958272645897</c:v>
                </c:pt>
                <c:pt idx="2636" formatCode="0.0000000">
                  <c:v>4.9735958272645897</c:v>
                </c:pt>
                <c:pt idx="2637" formatCode="0.0000000">
                  <c:v>4.9735958272645897</c:v>
                </c:pt>
                <c:pt idx="2638" formatCode="0.0000000">
                  <c:v>4.9735958272645897</c:v>
                </c:pt>
                <c:pt idx="2639" formatCode="0.0000000">
                  <c:v>4.9735958272645897</c:v>
                </c:pt>
                <c:pt idx="2640" formatCode="0.0000000">
                  <c:v>4.9735958272645897</c:v>
                </c:pt>
                <c:pt idx="2641" formatCode="0.0000000">
                  <c:v>4.9735958272645897</c:v>
                </c:pt>
                <c:pt idx="2642" formatCode="0.0000000">
                  <c:v>4.9735958272645897</c:v>
                </c:pt>
                <c:pt idx="2643" formatCode="0.0000000">
                  <c:v>4.9735958272645897</c:v>
                </c:pt>
                <c:pt idx="2644" formatCode="0.0000000">
                  <c:v>4.9735958272645897</c:v>
                </c:pt>
                <c:pt idx="2645" formatCode="0.0000000">
                  <c:v>4.9735958272645897</c:v>
                </c:pt>
                <c:pt idx="2646" formatCode="0.0000000">
                  <c:v>4.9735958272645897</c:v>
                </c:pt>
                <c:pt idx="2647" formatCode="0.0000000">
                  <c:v>4.9735958272645897</c:v>
                </c:pt>
                <c:pt idx="2648" formatCode="0.0000000">
                  <c:v>4.9735958272645897</c:v>
                </c:pt>
                <c:pt idx="2649" formatCode="0.0000000">
                  <c:v>4.9735958272645897</c:v>
                </c:pt>
                <c:pt idx="2650" formatCode="0.0000000">
                  <c:v>4.9735958272645897</c:v>
                </c:pt>
                <c:pt idx="2651" formatCode="0.0000000">
                  <c:v>4.9735958272645897</c:v>
                </c:pt>
                <c:pt idx="2652" formatCode="0.0000000">
                  <c:v>4.9735958272645897</c:v>
                </c:pt>
                <c:pt idx="2653" formatCode="0.0000000">
                  <c:v>4.9735958272645897</c:v>
                </c:pt>
                <c:pt idx="2654" formatCode="0.0000000">
                  <c:v>4.9735958272645897</c:v>
                </c:pt>
                <c:pt idx="2655" formatCode="0.0000000">
                  <c:v>4.9735958272645897</c:v>
                </c:pt>
                <c:pt idx="2656" formatCode="0.0000000">
                  <c:v>4.9735958272645897</c:v>
                </c:pt>
                <c:pt idx="2657" formatCode="0.0000000">
                  <c:v>4.9735958272645897</c:v>
                </c:pt>
                <c:pt idx="2658" formatCode="0.0000000">
                  <c:v>4.9735958272645897</c:v>
                </c:pt>
                <c:pt idx="2659" formatCode="0.0000000">
                  <c:v>4.9735958272645897</c:v>
                </c:pt>
                <c:pt idx="2660" formatCode="0.0000000">
                  <c:v>4.9735958272645897</c:v>
                </c:pt>
                <c:pt idx="2661" formatCode="0.0000000">
                  <c:v>4.9735958272645897</c:v>
                </c:pt>
                <c:pt idx="2662" formatCode="0.0000000">
                  <c:v>4.9735958272645897</c:v>
                </c:pt>
                <c:pt idx="2663" formatCode="0.0000000">
                  <c:v>5.0523252424864102</c:v>
                </c:pt>
                <c:pt idx="2664" formatCode="0.0000000">
                  <c:v>5.0523252424864102</c:v>
                </c:pt>
                <c:pt idx="2665" formatCode="0.0000000">
                  <c:v>5.0523252424864102</c:v>
                </c:pt>
                <c:pt idx="2666" formatCode="0.0000000">
                  <c:v>5.0523252424864102</c:v>
                </c:pt>
                <c:pt idx="2667" formatCode="0.0000000">
                  <c:v>5.0523252424864102</c:v>
                </c:pt>
                <c:pt idx="2668" formatCode="0.0000000">
                  <c:v>5.0523252424864102</c:v>
                </c:pt>
                <c:pt idx="2669" formatCode="0.0000000">
                  <c:v>5.0523252424864102</c:v>
                </c:pt>
                <c:pt idx="2670" formatCode="0.0000000">
                  <c:v>5.0523252424864102</c:v>
                </c:pt>
                <c:pt idx="2671" formatCode="0.0000000">
                  <c:v>5.0523252424864102</c:v>
                </c:pt>
                <c:pt idx="2672" formatCode="0.0000000">
                  <c:v>5.0523252424864102</c:v>
                </c:pt>
                <c:pt idx="2673" formatCode="0.0000000">
                  <c:v>5.0523252424864102</c:v>
                </c:pt>
                <c:pt idx="2674" formatCode="0.0000000">
                  <c:v>5.0523252424864102</c:v>
                </c:pt>
                <c:pt idx="2675" formatCode="0.0000000">
                  <c:v>5.0523252424864102</c:v>
                </c:pt>
                <c:pt idx="2676" formatCode="0.0000000">
                  <c:v>5.0523252424864102</c:v>
                </c:pt>
                <c:pt idx="2677" formatCode="0.0000000">
                  <c:v>5.0523252424864102</c:v>
                </c:pt>
                <c:pt idx="2678" formatCode="0.0000000">
                  <c:v>5.0523252424864102</c:v>
                </c:pt>
                <c:pt idx="2679" formatCode="0.0000000">
                  <c:v>5.0523252424864102</c:v>
                </c:pt>
                <c:pt idx="2680" formatCode="0.0000000">
                  <c:v>5.0523252424864102</c:v>
                </c:pt>
                <c:pt idx="2681" formatCode="0.0000000">
                  <c:v>5.0523252424864102</c:v>
                </c:pt>
                <c:pt idx="2682" formatCode="0.0000000">
                  <c:v>5.0523252424864102</c:v>
                </c:pt>
                <c:pt idx="2683" formatCode="0.0000000">
                  <c:v>5.0523252424864102</c:v>
                </c:pt>
                <c:pt idx="2684" formatCode="0.0000000">
                  <c:v>5.0523252424864102</c:v>
                </c:pt>
                <c:pt idx="2685" formatCode="0.0000000">
                  <c:v>5.0523252424864102</c:v>
                </c:pt>
                <c:pt idx="2686" formatCode="0.0000000">
                  <c:v>5.0523252424864102</c:v>
                </c:pt>
                <c:pt idx="2687" formatCode="0.0000000">
                  <c:v>5.0523252424864102</c:v>
                </c:pt>
                <c:pt idx="2688" formatCode="0.0000000">
                  <c:v>5.0523252424864102</c:v>
                </c:pt>
                <c:pt idx="2689" formatCode="0.0000000">
                  <c:v>5.0523252424864102</c:v>
                </c:pt>
                <c:pt idx="2690" formatCode="0.0000000">
                  <c:v>5.0523252424864102</c:v>
                </c:pt>
                <c:pt idx="2691" formatCode="0.0000000">
                  <c:v>5.0523252424864102</c:v>
                </c:pt>
                <c:pt idx="2692" formatCode="0.0000000">
                  <c:v>5.0523252424864102</c:v>
                </c:pt>
                <c:pt idx="2693" formatCode="0.0000000">
                  <c:v>5.0523252424864102</c:v>
                </c:pt>
                <c:pt idx="2694" formatCode="0.0000000">
                  <c:v>5.0523252424864102</c:v>
                </c:pt>
                <c:pt idx="2695" formatCode="0.0000000">
                  <c:v>5.0523252424864102</c:v>
                </c:pt>
                <c:pt idx="2696" formatCode="0.0000000">
                  <c:v>5.0523252424864102</c:v>
                </c:pt>
                <c:pt idx="2697" formatCode="0.0000000">
                  <c:v>5.0523252424864102</c:v>
                </c:pt>
                <c:pt idx="2698" formatCode="0.0000000">
                  <c:v>5.0523252424864102</c:v>
                </c:pt>
                <c:pt idx="2699" formatCode="0.0000000">
                  <c:v>5.0523252424864102</c:v>
                </c:pt>
                <c:pt idx="2700" formatCode="0.0000000">
                  <c:v>5.0523252424864102</c:v>
                </c:pt>
                <c:pt idx="2701" formatCode="0.0000000">
                  <c:v>5.0523252424864102</c:v>
                </c:pt>
                <c:pt idx="2702" formatCode="0.0000000">
                  <c:v>5.0523252424864102</c:v>
                </c:pt>
                <c:pt idx="2703" formatCode="0.0000000">
                  <c:v>5.0523252424864102</c:v>
                </c:pt>
                <c:pt idx="2704" formatCode="0.0000000">
                  <c:v>5.0523252424864102</c:v>
                </c:pt>
                <c:pt idx="2705" formatCode="0.0000000">
                  <c:v>5.0523252424864102</c:v>
                </c:pt>
                <c:pt idx="2706" formatCode="0.0000000">
                  <c:v>5.0523252424864102</c:v>
                </c:pt>
                <c:pt idx="2707" formatCode="0.0000000">
                  <c:v>5.0523252424864102</c:v>
                </c:pt>
                <c:pt idx="2708" formatCode="0.0000000">
                  <c:v>5.0523252424864102</c:v>
                </c:pt>
                <c:pt idx="2709" formatCode="0.0000000">
                  <c:v>5.0523252424864102</c:v>
                </c:pt>
                <c:pt idx="2710" formatCode="0.0000000">
                  <c:v>5.0523252424864102</c:v>
                </c:pt>
                <c:pt idx="2711" formatCode="0.0000000">
                  <c:v>5.0523252424864102</c:v>
                </c:pt>
                <c:pt idx="2712" formatCode="0.0000000">
                  <c:v>5.0523252424864102</c:v>
                </c:pt>
                <c:pt idx="2713" formatCode="0.0000000">
                  <c:v>5.0523252424864102</c:v>
                </c:pt>
                <c:pt idx="2714" formatCode="0.0000000">
                  <c:v>5.0523252424864102</c:v>
                </c:pt>
                <c:pt idx="2715" formatCode="0.0000000">
                  <c:v>5.0523252424864102</c:v>
                </c:pt>
                <c:pt idx="2716" formatCode="0.0000000">
                  <c:v>5.0523252424864102</c:v>
                </c:pt>
                <c:pt idx="2717" formatCode="0.0000000">
                  <c:v>5.0523252424864102</c:v>
                </c:pt>
                <c:pt idx="2718" formatCode="0.0000000">
                  <c:v>5.0523252424864102</c:v>
                </c:pt>
                <c:pt idx="2719" formatCode="0.0000000">
                  <c:v>5.0523252424864102</c:v>
                </c:pt>
                <c:pt idx="2720" formatCode="0.0000000">
                  <c:v>5.0523252424864102</c:v>
                </c:pt>
                <c:pt idx="2721" formatCode="0.0000000">
                  <c:v>5.0523252424864102</c:v>
                </c:pt>
                <c:pt idx="2722" formatCode="0.0000000">
                  <c:v>5.0523252424864102</c:v>
                </c:pt>
                <c:pt idx="2723" formatCode="0.0000000">
                  <c:v>5.0523252424864102</c:v>
                </c:pt>
                <c:pt idx="2724" formatCode="0.0000000">
                  <c:v>5.0523252424864102</c:v>
                </c:pt>
                <c:pt idx="2725" formatCode="0.0000000">
                  <c:v>5.0523252424864102</c:v>
                </c:pt>
                <c:pt idx="2726" formatCode="0.0000000">
                  <c:v>5.0523252424864102</c:v>
                </c:pt>
                <c:pt idx="2727" formatCode="0.0000000">
                  <c:v>5.0523252424864102</c:v>
                </c:pt>
                <c:pt idx="2728" formatCode="0.0000000">
                  <c:v>5.0523252424864102</c:v>
                </c:pt>
                <c:pt idx="2729" formatCode="0.0000000">
                  <c:v>5.0523252424864102</c:v>
                </c:pt>
                <c:pt idx="2730" formatCode="0.0000000">
                  <c:v>5.0523252424864102</c:v>
                </c:pt>
                <c:pt idx="2731" formatCode="0.0000000">
                  <c:v>5.0523252424864102</c:v>
                </c:pt>
                <c:pt idx="2732" formatCode="0.0000000">
                  <c:v>5.0523252424864102</c:v>
                </c:pt>
                <c:pt idx="2733" formatCode="0.0000000">
                  <c:v>5.0523252424864102</c:v>
                </c:pt>
                <c:pt idx="2734" formatCode="0.0000000">
                  <c:v>5.0523252424864102</c:v>
                </c:pt>
                <c:pt idx="2735" formatCode="0.0000000">
                  <c:v>5.0523252424864102</c:v>
                </c:pt>
                <c:pt idx="2736" formatCode="0.0000000">
                  <c:v>5.0523252424864102</c:v>
                </c:pt>
                <c:pt idx="2737" formatCode="0.0000000">
                  <c:v>5.0523252424864102</c:v>
                </c:pt>
                <c:pt idx="2738" formatCode="0.0000000">
                  <c:v>5.0523252424864102</c:v>
                </c:pt>
                <c:pt idx="2739" formatCode="0.0000000">
                  <c:v>5.0523252424864102</c:v>
                </c:pt>
                <c:pt idx="2740" formatCode="0.0000000">
                  <c:v>5.0523252424864102</c:v>
                </c:pt>
                <c:pt idx="2741" formatCode="0.0000000">
                  <c:v>5.0523252424864102</c:v>
                </c:pt>
                <c:pt idx="2742" formatCode="0.0000000">
                  <c:v>5.0523252424864102</c:v>
                </c:pt>
                <c:pt idx="2743" formatCode="0.0000000">
                  <c:v>5.0523252424864102</c:v>
                </c:pt>
                <c:pt idx="2744" formatCode="0.0000000">
                  <c:v>5.0523252424864102</c:v>
                </c:pt>
                <c:pt idx="2745" formatCode="0.0000000">
                  <c:v>5.0523252424864102</c:v>
                </c:pt>
                <c:pt idx="2746" formatCode="0.0000000">
                  <c:v>5.0523252424864102</c:v>
                </c:pt>
                <c:pt idx="2747" formatCode="0.0000000">
                  <c:v>5.0523252424864102</c:v>
                </c:pt>
                <c:pt idx="2748" formatCode="0.0000000">
                  <c:v>5.0523252424864102</c:v>
                </c:pt>
                <c:pt idx="2749" formatCode="0.0000000">
                  <c:v>5.0523252424864102</c:v>
                </c:pt>
                <c:pt idx="2750" formatCode="0.0000000">
                  <c:v>5.0523252424864102</c:v>
                </c:pt>
                <c:pt idx="2751" formatCode="0.0000000">
                  <c:v>5.0523252424864102</c:v>
                </c:pt>
                <c:pt idx="2752" formatCode="0.0000000">
                  <c:v>5.0523252424864102</c:v>
                </c:pt>
                <c:pt idx="2753" formatCode="0.0000000">
                  <c:v>5.0523252424864102</c:v>
                </c:pt>
                <c:pt idx="2754" formatCode="0.0000000">
                  <c:v>5.0523252424864102</c:v>
                </c:pt>
                <c:pt idx="2755" formatCode="0.0000000">
                  <c:v>5.0523252424864102</c:v>
                </c:pt>
                <c:pt idx="2756" formatCode="0.0000000">
                  <c:v>5.0523252424864102</c:v>
                </c:pt>
                <c:pt idx="2757" formatCode="0.0000000">
                  <c:v>5.0523252424864102</c:v>
                </c:pt>
                <c:pt idx="2758" formatCode="0.0000000">
                  <c:v>5.0523252424864102</c:v>
                </c:pt>
                <c:pt idx="2759" formatCode="0.0000000">
                  <c:v>5.0523252424864102</c:v>
                </c:pt>
                <c:pt idx="2760" formatCode="0.0000000">
                  <c:v>5.0523252424864102</c:v>
                </c:pt>
                <c:pt idx="2761" formatCode="0.0000000">
                  <c:v>5.0523252424864102</c:v>
                </c:pt>
                <c:pt idx="2762" formatCode="0.0000000">
                  <c:v>5.0523252424864102</c:v>
                </c:pt>
                <c:pt idx="2763" formatCode="0.0000000">
                  <c:v>5.0523252424864102</c:v>
                </c:pt>
                <c:pt idx="2764" formatCode="0.0000000">
                  <c:v>5.0523252424864102</c:v>
                </c:pt>
                <c:pt idx="2765" formatCode="0.0000000">
                  <c:v>5.0523252424864102</c:v>
                </c:pt>
                <c:pt idx="2766" formatCode="0.0000000">
                  <c:v>5.0523252424864102</c:v>
                </c:pt>
                <c:pt idx="2767" formatCode="0.0000000">
                  <c:v>5.0523252424864102</c:v>
                </c:pt>
                <c:pt idx="2768" formatCode="0.0000000">
                  <c:v>5.0523252424864102</c:v>
                </c:pt>
                <c:pt idx="2769" formatCode="0.0000000">
                  <c:v>5.0523252424864102</c:v>
                </c:pt>
                <c:pt idx="2770" formatCode="0.0000000">
                  <c:v>5.0523252424864102</c:v>
                </c:pt>
                <c:pt idx="2771" formatCode="0.0000000">
                  <c:v>5.0523252424864102</c:v>
                </c:pt>
                <c:pt idx="2772" formatCode="0.0000000">
                  <c:v>5.0523252424864102</c:v>
                </c:pt>
                <c:pt idx="2773" formatCode="0.0000000">
                  <c:v>5.0523252424864102</c:v>
                </c:pt>
                <c:pt idx="2774" formatCode="0.0000000">
                  <c:v>5.0523252424864102</c:v>
                </c:pt>
                <c:pt idx="2775" formatCode="0.0000000">
                  <c:v>5.0523252424864102</c:v>
                </c:pt>
                <c:pt idx="2776" formatCode="0.0000000">
                  <c:v>5.0523252424864102</c:v>
                </c:pt>
                <c:pt idx="2777" formatCode="0.0000000">
                  <c:v>5.0523252424864102</c:v>
                </c:pt>
                <c:pt idx="2778" formatCode="0.0000000">
                  <c:v>5.0523252424864102</c:v>
                </c:pt>
                <c:pt idx="2779" formatCode="0.0000000">
                  <c:v>5.0523252424864102</c:v>
                </c:pt>
                <c:pt idx="2780" formatCode="0.0000000">
                  <c:v>5.0523252424864102</c:v>
                </c:pt>
                <c:pt idx="2781" formatCode="0.0000000">
                  <c:v>5.0523252424864102</c:v>
                </c:pt>
                <c:pt idx="2782" formatCode="0.0000000">
                  <c:v>5.0523252424864102</c:v>
                </c:pt>
                <c:pt idx="2783" formatCode="0.0000000">
                  <c:v>5.0523252424864102</c:v>
                </c:pt>
                <c:pt idx="2784" formatCode="0.0000000">
                  <c:v>5.0523252424864102</c:v>
                </c:pt>
                <c:pt idx="2785" formatCode="0.0000000">
                  <c:v>5.0523252424864102</c:v>
                </c:pt>
                <c:pt idx="2786" formatCode="0.0000000">
                  <c:v>5.0523252424864102</c:v>
                </c:pt>
                <c:pt idx="2787" formatCode="0.0000000">
                  <c:v>5.0523252424864102</c:v>
                </c:pt>
                <c:pt idx="2788" formatCode="0.0000000">
                  <c:v>5.0523252424864102</c:v>
                </c:pt>
                <c:pt idx="2789" formatCode="0.0000000">
                  <c:v>5.0523252424864102</c:v>
                </c:pt>
                <c:pt idx="2790" formatCode="0.0000000">
                  <c:v>5.0523252424864102</c:v>
                </c:pt>
                <c:pt idx="2791" formatCode="0.0000000">
                  <c:v>5.0523252424864102</c:v>
                </c:pt>
                <c:pt idx="2792" formatCode="0.0000000">
                  <c:v>5.0523252424864102</c:v>
                </c:pt>
                <c:pt idx="2793" formatCode="0.0000000">
                  <c:v>5.0523252424864102</c:v>
                </c:pt>
                <c:pt idx="2794" formatCode="0.0000000">
                  <c:v>5.0523252424864102</c:v>
                </c:pt>
                <c:pt idx="2795" formatCode="0.0000000">
                  <c:v>5.0523252424864102</c:v>
                </c:pt>
                <c:pt idx="2796" formatCode="0.0000000">
                  <c:v>5.0523252424864102</c:v>
                </c:pt>
                <c:pt idx="2797" formatCode="0.0000000">
                  <c:v>5.0523252424864102</c:v>
                </c:pt>
                <c:pt idx="2798" formatCode="0.0000000">
                  <c:v>5.0523252424864102</c:v>
                </c:pt>
                <c:pt idx="2799" formatCode="0.0000000">
                  <c:v>5.0523252424864102</c:v>
                </c:pt>
                <c:pt idx="2800" formatCode="0.0000000">
                  <c:v>5.0523252424864102</c:v>
                </c:pt>
                <c:pt idx="2801" formatCode="0.0000000">
                  <c:v>5.0523252424864102</c:v>
                </c:pt>
                <c:pt idx="2802" formatCode="0.0000000">
                  <c:v>5.0523252424864102</c:v>
                </c:pt>
                <c:pt idx="2803" formatCode="0.0000000">
                  <c:v>5.0523252424864102</c:v>
                </c:pt>
                <c:pt idx="2804" formatCode="0.0000000">
                  <c:v>5.0523252424864102</c:v>
                </c:pt>
                <c:pt idx="2805" formatCode="0.0000000">
                  <c:v>5.0523252424864102</c:v>
                </c:pt>
                <c:pt idx="2806" formatCode="0.0000000">
                  <c:v>5.0523252424864102</c:v>
                </c:pt>
                <c:pt idx="2807" formatCode="0.0000000">
                  <c:v>5.0523252424864102</c:v>
                </c:pt>
                <c:pt idx="2808" formatCode="0.0000000">
                  <c:v>5.0523252424864102</c:v>
                </c:pt>
                <c:pt idx="2809" formatCode="0.0000000">
                  <c:v>5.0523252424864102</c:v>
                </c:pt>
                <c:pt idx="2810" formatCode="0.0000000">
                  <c:v>5.0523252424864102</c:v>
                </c:pt>
                <c:pt idx="2811" formatCode="0.0000000">
                  <c:v>5.0523252424864102</c:v>
                </c:pt>
                <c:pt idx="2812" formatCode="0.0000000">
                  <c:v>5.0523252424864102</c:v>
                </c:pt>
                <c:pt idx="2813" formatCode="0.0000000">
                  <c:v>5.0523252424864102</c:v>
                </c:pt>
                <c:pt idx="2814" formatCode="0.0000000">
                  <c:v>5.0523252424864102</c:v>
                </c:pt>
                <c:pt idx="2815" formatCode="0.0000000">
                  <c:v>5.0523252424864102</c:v>
                </c:pt>
                <c:pt idx="2816" formatCode="0.0000000">
                  <c:v>5.0523252424864102</c:v>
                </c:pt>
                <c:pt idx="2817" formatCode="0.0000000">
                  <c:v>5.0523252424864102</c:v>
                </c:pt>
                <c:pt idx="2818" formatCode="0.0000000">
                  <c:v>5.0523252424864102</c:v>
                </c:pt>
                <c:pt idx="2819" formatCode="0.0000000">
                  <c:v>5.0523252424864102</c:v>
                </c:pt>
                <c:pt idx="2820" formatCode="0.0000000">
                  <c:v>5.0523252424864102</c:v>
                </c:pt>
                <c:pt idx="2821" formatCode="0.0000000">
                  <c:v>5.0523252424864102</c:v>
                </c:pt>
                <c:pt idx="2822" formatCode="0.0000000">
                  <c:v>5.0523252424864102</c:v>
                </c:pt>
                <c:pt idx="2823" formatCode="0.0000000">
                  <c:v>5.0523252424864102</c:v>
                </c:pt>
                <c:pt idx="2824" formatCode="0.0000000">
                  <c:v>5.0523252424864102</c:v>
                </c:pt>
                <c:pt idx="2825" formatCode="0.0000000">
                  <c:v>5.0523252424864102</c:v>
                </c:pt>
                <c:pt idx="2826" formatCode="0.0000000">
                  <c:v>5.0523252424864102</c:v>
                </c:pt>
                <c:pt idx="2827" formatCode="0.0000000">
                  <c:v>5.0523252424864102</c:v>
                </c:pt>
                <c:pt idx="2828" formatCode="0.0000000">
                  <c:v>5.0523252424864102</c:v>
                </c:pt>
                <c:pt idx="2829" formatCode="0.0000000">
                  <c:v>5.0523252424864102</c:v>
                </c:pt>
                <c:pt idx="2830" formatCode="0.0000000">
                  <c:v>5.0523252424864102</c:v>
                </c:pt>
                <c:pt idx="2831" formatCode="0.0000000">
                  <c:v>5.0523252424864102</c:v>
                </c:pt>
                <c:pt idx="2832" formatCode="0.0000000">
                  <c:v>5.0523252424864102</c:v>
                </c:pt>
                <c:pt idx="2833" formatCode="0.0000000">
                  <c:v>5.0523252424864102</c:v>
                </c:pt>
                <c:pt idx="2834" formatCode="0.0000000">
                  <c:v>5.0523252424864102</c:v>
                </c:pt>
                <c:pt idx="2835" formatCode="0.0000000">
                  <c:v>5.0523252424864102</c:v>
                </c:pt>
                <c:pt idx="2836" formatCode="0.0000000">
                  <c:v>5.0523252424864102</c:v>
                </c:pt>
                <c:pt idx="2837" formatCode="0.0000000">
                  <c:v>5.0523252424864102</c:v>
                </c:pt>
                <c:pt idx="2838" formatCode="0.0000000">
                  <c:v>5.0523252424864102</c:v>
                </c:pt>
                <c:pt idx="2839" formatCode="0.0000000">
                  <c:v>5.0523252424864102</c:v>
                </c:pt>
                <c:pt idx="2840" formatCode="0.0000000">
                  <c:v>5.0523252424864102</c:v>
                </c:pt>
                <c:pt idx="2841" formatCode="0.0000000">
                  <c:v>5.0523252424864102</c:v>
                </c:pt>
                <c:pt idx="2842" formatCode="0.0000000">
                  <c:v>5.0523252424864102</c:v>
                </c:pt>
                <c:pt idx="2843" formatCode="0.0000000">
                  <c:v>5.0523252424864102</c:v>
                </c:pt>
                <c:pt idx="2844" formatCode="0.0000000">
                  <c:v>5.0523252424864102</c:v>
                </c:pt>
                <c:pt idx="2845" formatCode="0.0000000">
                  <c:v>5.0523252424864102</c:v>
                </c:pt>
                <c:pt idx="2846" formatCode="0.0000000">
                  <c:v>5.0523252424864102</c:v>
                </c:pt>
                <c:pt idx="2847" formatCode="0.0000000">
                  <c:v>5.0523252424864102</c:v>
                </c:pt>
                <c:pt idx="2848" formatCode="0.0000000">
                  <c:v>5.0523252424864102</c:v>
                </c:pt>
                <c:pt idx="2849" formatCode="0.0000000">
                  <c:v>5.0523252424864102</c:v>
                </c:pt>
                <c:pt idx="2850" formatCode="0.0000000">
                  <c:v>5.0523252424864102</c:v>
                </c:pt>
                <c:pt idx="2851" formatCode="0.0000000">
                  <c:v>5.0523252424864102</c:v>
                </c:pt>
                <c:pt idx="2852" formatCode="0.0000000">
                  <c:v>5.0523252424864102</c:v>
                </c:pt>
                <c:pt idx="2853" formatCode="0.0000000">
                  <c:v>5.0523252424864102</c:v>
                </c:pt>
                <c:pt idx="2854" formatCode="0.0000000">
                  <c:v>5.0523252424864102</c:v>
                </c:pt>
                <c:pt idx="2855" formatCode="0.0000000">
                  <c:v>5.0523252424864102</c:v>
                </c:pt>
                <c:pt idx="2856" formatCode="0.0000000">
                  <c:v>5.0523252424864102</c:v>
                </c:pt>
                <c:pt idx="2857" formatCode="0.0000000">
                  <c:v>5.0523252424864102</c:v>
                </c:pt>
                <c:pt idx="2858" formatCode="0.0000000">
                  <c:v>5.0523252424864102</c:v>
                </c:pt>
                <c:pt idx="2859" formatCode="0.0000000">
                  <c:v>5.0523252424864102</c:v>
                </c:pt>
                <c:pt idx="2860" formatCode="0.0000000">
                  <c:v>5.0523252424864102</c:v>
                </c:pt>
                <c:pt idx="2861" formatCode="0.0000000">
                  <c:v>5.0523252424864102</c:v>
                </c:pt>
                <c:pt idx="2862" formatCode="0.0000000">
                  <c:v>5.0523252424864102</c:v>
                </c:pt>
                <c:pt idx="2863" formatCode="0.0000000">
                  <c:v>5.0523252424864102</c:v>
                </c:pt>
                <c:pt idx="2864" formatCode="0.0000000">
                  <c:v>5.0523252424864102</c:v>
                </c:pt>
                <c:pt idx="2865" formatCode="0.0000000">
                  <c:v>5.0523252424864102</c:v>
                </c:pt>
                <c:pt idx="2866" formatCode="0.0000000">
                  <c:v>5.0523252424864102</c:v>
                </c:pt>
                <c:pt idx="2867" formatCode="0.0000000">
                  <c:v>5.0523252424864102</c:v>
                </c:pt>
                <c:pt idx="2868" formatCode="0.0000000">
                  <c:v>5.0523252424864102</c:v>
                </c:pt>
                <c:pt idx="2869" formatCode="0.0000000">
                  <c:v>5.0523252424864102</c:v>
                </c:pt>
                <c:pt idx="2870" formatCode="0.0000000">
                  <c:v>5.0523252424864102</c:v>
                </c:pt>
                <c:pt idx="2871" formatCode="0.0000000">
                  <c:v>5.0523252424864102</c:v>
                </c:pt>
                <c:pt idx="2872" formatCode="0.0000000">
                  <c:v>5.0523252424864102</c:v>
                </c:pt>
                <c:pt idx="2873" formatCode="0.0000000">
                  <c:v>5.0523252424864102</c:v>
                </c:pt>
                <c:pt idx="2874" formatCode="0.0000000">
                  <c:v>5.0523252424864102</c:v>
                </c:pt>
                <c:pt idx="2875" formatCode="0.0000000">
                  <c:v>5.0523252424864102</c:v>
                </c:pt>
                <c:pt idx="2876" formatCode="0.0000000">
                  <c:v>5.0523252424864102</c:v>
                </c:pt>
                <c:pt idx="2877" formatCode="0.0000000">
                  <c:v>5.0523252424864102</c:v>
                </c:pt>
                <c:pt idx="2878" formatCode="0.0000000">
                  <c:v>5.0523252424864102</c:v>
                </c:pt>
                <c:pt idx="2879" formatCode="0.0000000">
                  <c:v>5.0523252424864102</c:v>
                </c:pt>
                <c:pt idx="2880" formatCode="0.0000000">
                  <c:v>5.0523252424864102</c:v>
                </c:pt>
                <c:pt idx="2881" formatCode="0.0000000">
                  <c:v>5.0523252424864102</c:v>
                </c:pt>
                <c:pt idx="2882" formatCode="0.0000000">
                  <c:v>5.0523252424864102</c:v>
                </c:pt>
                <c:pt idx="2883" formatCode="0.0000000">
                  <c:v>5.0523252424864102</c:v>
                </c:pt>
                <c:pt idx="2884" formatCode="0.0000000">
                  <c:v>5.0523252424864102</c:v>
                </c:pt>
                <c:pt idx="2885" formatCode="0.0000000">
                  <c:v>5.0523252424864102</c:v>
                </c:pt>
                <c:pt idx="2886" formatCode="0.0000000">
                  <c:v>5.0523252424864102</c:v>
                </c:pt>
                <c:pt idx="2887" formatCode="0.0000000">
                  <c:v>5.0523252424864102</c:v>
                </c:pt>
                <c:pt idx="2888" formatCode="0.0000000">
                  <c:v>5.0523252424864102</c:v>
                </c:pt>
                <c:pt idx="2889" formatCode="0.0000000">
                  <c:v>5.0523252424864102</c:v>
                </c:pt>
                <c:pt idx="2890" formatCode="0.0000000">
                  <c:v>5.0523252424864102</c:v>
                </c:pt>
                <c:pt idx="2891" formatCode="0.0000000">
                  <c:v>5.0523252424864102</c:v>
                </c:pt>
                <c:pt idx="2892" formatCode="0.0000000">
                  <c:v>5.0523252424864102</c:v>
                </c:pt>
                <c:pt idx="2893" formatCode="0.0000000">
                  <c:v>5.0523252424864102</c:v>
                </c:pt>
                <c:pt idx="2894" formatCode="0.0000000">
                  <c:v>5.0523252424864102</c:v>
                </c:pt>
                <c:pt idx="2895" formatCode="#0.000000">
                  <c:v>5.1445970352536703</c:v>
                </c:pt>
                <c:pt idx="2896" formatCode="#0.000000">
                  <c:v>5.1445970352536703</c:v>
                </c:pt>
                <c:pt idx="2897" formatCode="#0.000000">
                  <c:v>5.1445970352536703</c:v>
                </c:pt>
                <c:pt idx="2898" formatCode="#0.000000">
                  <c:v>5.1445970352536703</c:v>
                </c:pt>
                <c:pt idx="2899" formatCode="#0.000000">
                  <c:v>5.1445970352536703</c:v>
                </c:pt>
                <c:pt idx="2900" formatCode="#0.000000">
                  <c:v>5.1445970352536703</c:v>
                </c:pt>
                <c:pt idx="2901" formatCode="#0.000000">
                  <c:v>5.1445970352536703</c:v>
                </c:pt>
                <c:pt idx="2902" formatCode="#0.000000">
                  <c:v>5.1445970352536703</c:v>
                </c:pt>
                <c:pt idx="2903" formatCode="#0.000000">
                  <c:v>5.1445970352536703</c:v>
                </c:pt>
                <c:pt idx="2904" formatCode="#0.000000">
                  <c:v>5.1445970352536703</c:v>
                </c:pt>
                <c:pt idx="2905" formatCode="#0.000000">
                  <c:v>5.1445970352536703</c:v>
                </c:pt>
                <c:pt idx="2906" formatCode="#0.000000">
                  <c:v>5.1445970352536703</c:v>
                </c:pt>
                <c:pt idx="2907" formatCode="#0.000000">
                  <c:v>5.1445970352536703</c:v>
                </c:pt>
                <c:pt idx="2908" formatCode="#0.000000">
                  <c:v>5.1445970352536703</c:v>
                </c:pt>
                <c:pt idx="2909" formatCode="#0.000000">
                  <c:v>5.1445970352536703</c:v>
                </c:pt>
                <c:pt idx="2910" formatCode="#0.000000">
                  <c:v>5.1445970352536703</c:v>
                </c:pt>
                <c:pt idx="2911" formatCode="#0.000000">
                  <c:v>5.1445970352536703</c:v>
                </c:pt>
                <c:pt idx="2912" formatCode="#0.000000">
                  <c:v>5.1445970352536703</c:v>
                </c:pt>
                <c:pt idx="2913" formatCode="#0.000000">
                  <c:v>5.1445970352536703</c:v>
                </c:pt>
                <c:pt idx="2914" formatCode="#0.000000">
                  <c:v>5.1445970352536703</c:v>
                </c:pt>
                <c:pt idx="2915" formatCode="#0.000000">
                  <c:v>5.1445970352536703</c:v>
                </c:pt>
                <c:pt idx="2916" formatCode="#0.000000">
                  <c:v>5.1445970352536703</c:v>
                </c:pt>
                <c:pt idx="2917" formatCode="#0.000000">
                  <c:v>5.1445970352536703</c:v>
                </c:pt>
                <c:pt idx="2918" formatCode="#0.000000">
                  <c:v>5.1445970352536703</c:v>
                </c:pt>
                <c:pt idx="2919" formatCode="#0.000000">
                  <c:v>5.1445970352536703</c:v>
                </c:pt>
                <c:pt idx="2920" formatCode="#0.000000">
                  <c:v>5.1445970352536703</c:v>
                </c:pt>
                <c:pt idx="2921" formatCode="#0.000000">
                  <c:v>5.1445970352536703</c:v>
                </c:pt>
                <c:pt idx="2922" formatCode="#0.000000">
                  <c:v>5.1445970352536703</c:v>
                </c:pt>
                <c:pt idx="2923" formatCode="#0.000000">
                  <c:v>5.1445970352536703</c:v>
                </c:pt>
                <c:pt idx="2924" formatCode="#0.000000">
                  <c:v>5.1445970352536703</c:v>
                </c:pt>
                <c:pt idx="2925" formatCode="#0.000000">
                  <c:v>5.1445970352536703</c:v>
                </c:pt>
                <c:pt idx="2926" formatCode="#0.000000">
                  <c:v>5.1445970352536703</c:v>
                </c:pt>
                <c:pt idx="2927" formatCode="#0.000000">
                  <c:v>5.1445970352536703</c:v>
                </c:pt>
                <c:pt idx="2928" formatCode="#0.000000">
                  <c:v>5.1445970352536703</c:v>
                </c:pt>
                <c:pt idx="2929" formatCode="#0.000000">
                  <c:v>5.1445970352536703</c:v>
                </c:pt>
                <c:pt idx="2930" formatCode="#0.000000">
                  <c:v>5.1445970352536703</c:v>
                </c:pt>
                <c:pt idx="2931" formatCode="#0.000000">
                  <c:v>5.1445970352536703</c:v>
                </c:pt>
                <c:pt idx="2932" formatCode="#0.000000">
                  <c:v>5.1445970352536703</c:v>
                </c:pt>
                <c:pt idx="2933" formatCode="#0.000000">
                  <c:v>5.1445970352536703</c:v>
                </c:pt>
                <c:pt idx="2934" formatCode="#0.000000">
                  <c:v>5.1445970352536703</c:v>
                </c:pt>
                <c:pt idx="2935" formatCode="#0.000000">
                  <c:v>5.1445970352536703</c:v>
                </c:pt>
                <c:pt idx="2936" formatCode="#0.000000">
                  <c:v>5.1445970352536703</c:v>
                </c:pt>
                <c:pt idx="2937" formatCode="#0.000000">
                  <c:v>5.1445970352536703</c:v>
                </c:pt>
                <c:pt idx="2938" formatCode="#0.000000">
                  <c:v>5.1445970352536703</c:v>
                </c:pt>
                <c:pt idx="2939" formatCode="#0.000000">
                  <c:v>5.1445970352536703</c:v>
                </c:pt>
                <c:pt idx="2940" formatCode="#0.000000">
                  <c:v>5.1445970352536703</c:v>
                </c:pt>
                <c:pt idx="2941" formatCode="#0.000000">
                  <c:v>5.1445970352536703</c:v>
                </c:pt>
                <c:pt idx="2942" formatCode="#0.000000">
                  <c:v>5.1445970352536703</c:v>
                </c:pt>
                <c:pt idx="2943" formatCode="#0.000000">
                  <c:v>5.1445970352536703</c:v>
                </c:pt>
                <c:pt idx="2944" formatCode="#0.000000">
                  <c:v>5.1445970352536703</c:v>
                </c:pt>
                <c:pt idx="2945" formatCode="#0.000000">
                  <c:v>5.1445970352536703</c:v>
                </c:pt>
                <c:pt idx="2946" formatCode="#0.000000">
                  <c:v>5.1445970352536703</c:v>
                </c:pt>
                <c:pt idx="2947" formatCode="#0.000000">
                  <c:v>5.1445970352536703</c:v>
                </c:pt>
                <c:pt idx="2948" formatCode="#0.000000">
                  <c:v>5.1445970352536703</c:v>
                </c:pt>
                <c:pt idx="2949" formatCode="#0.000000">
                  <c:v>5.1445970352536703</c:v>
                </c:pt>
                <c:pt idx="2950" formatCode="#0.000000">
                  <c:v>5.1445970352536703</c:v>
                </c:pt>
                <c:pt idx="2951" formatCode="#0.000000">
                  <c:v>5.1445970352536703</c:v>
                </c:pt>
                <c:pt idx="2952" formatCode="#0.000000">
                  <c:v>5.1445970352536703</c:v>
                </c:pt>
                <c:pt idx="2953" formatCode="#0.000000">
                  <c:v>5.1445970352536703</c:v>
                </c:pt>
                <c:pt idx="2954" formatCode="#0.000000">
                  <c:v>5.1445970352536703</c:v>
                </c:pt>
                <c:pt idx="2955" formatCode="#0.000000">
                  <c:v>5.1445970352536703</c:v>
                </c:pt>
                <c:pt idx="2956" formatCode="#0.000000">
                  <c:v>5.1445970352536703</c:v>
                </c:pt>
                <c:pt idx="2957" formatCode="#0.000000">
                  <c:v>5.1445970352536703</c:v>
                </c:pt>
                <c:pt idx="2958" formatCode="#0.000000">
                  <c:v>5.1445970352536703</c:v>
                </c:pt>
                <c:pt idx="2959" formatCode="#0.000000">
                  <c:v>5.1445970352536703</c:v>
                </c:pt>
                <c:pt idx="2960" formatCode="0.0000000">
                  <c:v>5.2407018001622303</c:v>
                </c:pt>
                <c:pt idx="2961" formatCode="0.0000000">
                  <c:v>5.2407018001622303</c:v>
                </c:pt>
                <c:pt idx="2962" formatCode="0.0000000">
                  <c:v>5.2407018001622303</c:v>
                </c:pt>
                <c:pt idx="2963" formatCode="0.0000000">
                  <c:v>5.2407018001622303</c:v>
                </c:pt>
                <c:pt idx="2964" formatCode="0.0000000">
                  <c:v>5.2407018001622303</c:v>
                </c:pt>
                <c:pt idx="2965" formatCode="0.0000000">
                  <c:v>5.2407018001622303</c:v>
                </c:pt>
                <c:pt idx="2966" formatCode="0.0000000">
                  <c:v>5.2407018001622303</c:v>
                </c:pt>
                <c:pt idx="2967" formatCode="0.0000000">
                  <c:v>5.2407018001622303</c:v>
                </c:pt>
                <c:pt idx="2968" formatCode="0.0000000">
                  <c:v>5.2407018001622303</c:v>
                </c:pt>
                <c:pt idx="2969" formatCode="0.0000000">
                  <c:v>5.2407018001622303</c:v>
                </c:pt>
                <c:pt idx="2970" formatCode="0.0000000">
                  <c:v>5.2407018001622303</c:v>
                </c:pt>
                <c:pt idx="2971" formatCode="0.0000000">
                  <c:v>5.2407018001622303</c:v>
                </c:pt>
                <c:pt idx="2972" formatCode="0.0000000">
                  <c:v>5.2407018001622303</c:v>
                </c:pt>
                <c:pt idx="2973" formatCode="0.0000000">
                  <c:v>5.2407018001622303</c:v>
                </c:pt>
                <c:pt idx="2974" formatCode="0.0000000">
                  <c:v>5.2407018001622303</c:v>
                </c:pt>
                <c:pt idx="2975" formatCode="0.0000000">
                  <c:v>5.2407018001622303</c:v>
                </c:pt>
                <c:pt idx="2976" formatCode="0.0000000">
                  <c:v>5.2407018001622303</c:v>
                </c:pt>
                <c:pt idx="2977" formatCode="0.0000000">
                  <c:v>5.2407018001622303</c:v>
                </c:pt>
                <c:pt idx="2978" formatCode="0.0000000">
                  <c:v>5.2407018001622303</c:v>
                </c:pt>
                <c:pt idx="2979" formatCode="0.0000000">
                  <c:v>5.2407018001622303</c:v>
                </c:pt>
                <c:pt idx="2980" formatCode="0.0000000">
                  <c:v>5.2407018001622303</c:v>
                </c:pt>
                <c:pt idx="2981" formatCode="0.0000000">
                  <c:v>5.2407018001622303</c:v>
                </c:pt>
                <c:pt idx="2982" formatCode="0.0000000">
                  <c:v>5.2407018001622303</c:v>
                </c:pt>
                <c:pt idx="2983" formatCode="0.0000000">
                  <c:v>5.2407018001622303</c:v>
                </c:pt>
                <c:pt idx="2984" formatCode="0.0000000">
                  <c:v>5.2407018001622303</c:v>
                </c:pt>
                <c:pt idx="2985" formatCode="0.0000000">
                  <c:v>5.2407018001622303</c:v>
                </c:pt>
                <c:pt idx="2986" formatCode="0.0000000">
                  <c:v>5.2407018001622303</c:v>
                </c:pt>
                <c:pt idx="2987" formatCode="0.0000000">
                  <c:v>5.2407018001622303</c:v>
                </c:pt>
                <c:pt idx="2988" formatCode="0.0000000">
                  <c:v>5.2407018001622303</c:v>
                </c:pt>
                <c:pt idx="2989" formatCode="0.0000000">
                  <c:v>5.2407018001622303</c:v>
                </c:pt>
                <c:pt idx="2990" formatCode="0.0000000">
                  <c:v>5.2407018001622303</c:v>
                </c:pt>
                <c:pt idx="2991" formatCode="0.0000000">
                  <c:v>5.2407018001622303</c:v>
                </c:pt>
                <c:pt idx="2992" formatCode="0.0000000">
                  <c:v>5.2407018001622303</c:v>
                </c:pt>
                <c:pt idx="2993" formatCode="0.0000000">
                  <c:v>5.2407018001622303</c:v>
                </c:pt>
                <c:pt idx="2994" formatCode="0.0000000">
                  <c:v>5.2407018001622303</c:v>
                </c:pt>
                <c:pt idx="2995" formatCode="0.0000000">
                  <c:v>5.2407018001622303</c:v>
                </c:pt>
                <c:pt idx="2996" formatCode="0.0000000">
                  <c:v>5.2407018001622303</c:v>
                </c:pt>
                <c:pt idx="2997" formatCode="0.0000000">
                  <c:v>5.2407018001622303</c:v>
                </c:pt>
                <c:pt idx="2998" formatCode="0.0000000">
                  <c:v>5.2407018001622303</c:v>
                </c:pt>
                <c:pt idx="2999" formatCode="0.0000000">
                  <c:v>5.2407018001622303</c:v>
                </c:pt>
                <c:pt idx="3000" formatCode="0.0000000">
                  <c:v>5.2407018001622303</c:v>
                </c:pt>
                <c:pt idx="3001" formatCode="0.0000000">
                  <c:v>5.2407018001622303</c:v>
                </c:pt>
                <c:pt idx="3002" formatCode="0.0000000">
                  <c:v>5.2407018001622303</c:v>
                </c:pt>
                <c:pt idx="3003" formatCode="0.0000000">
                  <c:v>5.2407018001622303</c:v>
                </c:pt>
                <c:pt idx="3004" formatCode="0.0000000">
                  <c:v>5.2407018001622303</c:v>
                </c:pt>
                <c:pt idx="3005" formatCode="0.0000000">
                  <c:v>5.2407018001622303</c:v>
                </c:pt>
                <c:pt idx="3006" formatCode="0.0000000">
                  <c:v>5.2407018001622303</c:v>
                </c:pt>
                <c:pt idx="3007" formatCode="0.0000000">
                  <c:v>5.2407018001622303</c:v>
                </c:pt>
                <c:pt idx="3008" formatCode="0.0000000">
                  <c:v>5.2407018001622303</c:v>
                </c:pt>
                <c:pt idx="3009" formatCode="0.0000000">
                  <c:v>5.2407018001622303</c:v>
                </c:pt>
                <c:pt idx="3010" formatCode="0.0000000">
                  <c:v>5.2407018001622303</c:v>
                </c:pt>
                <c:pt idx="3011" formatCode="0.0000000">
                  <c:v>5.2407018001622303</c:v>
                </c:pt>
                <c:pt idx="3012" formatCode="0.0000000">
                  <c:v>5.2407018001622303</c:v>
                </c:pt>
                <c:pt idx="3013" formatCode="0.0000000">
                  <c:v>5.2407018001622303</c:v>
                </c:pt>
                <c:pt idx="3014" formatCode="0.0000000">
                  <c:v>5.2407018001622303</c:v>
                </c:pt>
                <c:pt idx="3015" formatCode="0.0000000">
                  <c:v>5.2407018001622303</c:v>
                </c:pt>
                <c:pt idx="3016" formatCode="0.0000000">
                  <c:v>5.2407018001622303</c:v>
                </c:pt>
                <c:pt idx="3017" formatCode="0.0000000">
                  <c:v>5.2407018001622303</c:v>
                </c:pt>
                <c:pt idx="3018" formatCode="0.0000000">
                  <c:v>5.2407018001622303</c:v>
                </c:pt>
                <c:pt idx="3019" formatCode="0.0000000">
                  <c:v>5.2407018001622303</c:v>
                </c:pt>
                <c:pt idx="3020" formatCode="0.0000000">
                  <c:v>5.2407018001622303</c:v>
                </c:pt>
                <c:pt idx="3021" formatCode="0.0000000">
                  <c:v>5.2407018001622303</c:v>
                </c:pt>
                <c:pt idx="3022" formatCode="0.0000000">
                  <c:v>5.2407018001622303</c:v>
                </c:pt>
                <c:pt idx="3023" formatCode="0.0000000">
                  <c:v>5.2407018001622303</c:v>
                </c:pt>
                <c:pt idx="3024" formatCode="0.0000000">
                  <c:v>5.2407018001622303</c:v>
                </c:pt>
                <c:pt idx="3025" formatCode="0.0000000">
                  <c:v>5.2407018001622303</c:v>
                </c:pt>
                <c:pt idx="3026" formatCode="0.0000000">
                  <c:v>5.2407018001622303</c:v>
                </c:pt>
                <c:pt idx="3027" formatCode="0.0000000">
                  <c:v>5.2407018001622303</c:v>
                </c:pt>
                <c:pt idx="3028" formatCode="0.0000000">
                  <c:v>5.2407018001622303</c:v>
                </c:pt>
                <c:pt idx="3029" formatCode="0.0000000">
                  <c:v>5.2407018001622303</c:v>
                </c:pt>
                <c:pt idx="3030" formatCode="0.0000000">
                  <c:v>5.2407018001622303</c:v>
                </c:pt>
                <c:pt idx="3031" formatCode="0.0000000">
                  <c:v>5.2407018001622303</c:v>
                </c:pt>
                <c:pt idx="3032" formatCode="0.0000000">
                  <c:v>5.2407018001622303</c:v>
                </c:pt>
                <c:pt idx="3033" formatCode="0.0000000">
                  <c:v>5.2407018001622303</c:v>
                </c:pt>
                <c:pt idx="3034" formatCode="0.0000000">
                  <c:v>5.2407018001622303</c:v>
                </c:pt>
                <c:pt idx="3035" formatCode="0.0000000">
                  <c:v>5.2407018001622303</c:v>
                </c:pt>
                <c:pt idx="3036" formatCode="0.0000000">
                  <c:v>5.2407018001622303</c:v>
                </c:pt>
                <c:pt idx="3037" formatCode="0.0000000">
                  <c:v>5.2407018001622303</c:v>
                </c:pt>
                <c:pt idx="3038" formatCode="0.0000000">
                  <c:v>5.2407018001622303</c:v>
                </c:pt>
                <c:pt idx="3039" formatCode="0.0000000">
                  <c:v>5.2407018001622303</c:v>
                </c:pt>
                <c:pt idx="3040" formatCode="0.0000000">
                  <c:v>5.2407018001622303</c:v>
                </c:pt>
                <c:pt idx="3041" formatCode="0.0000000">
                  <c:v>5.2407018001622303</c:v>
                </c:pt>
                <c:pt idx="3042" formatCode="0.0000000">
                  <c:v>5.2407018001622303</c:v>
                </c:pt>
                <c:pt idx="3043" formatCode="0.0000000">
                  <c:v>5.2407018001622303</c:v>
                </c:pt>
                <c:pt idx="3044" formatCode="0.0000000">
                  <c:v>5.2407018001622303</c:v>
                </c:pt>
                <c:pt idx="3045" formatCode="0.0000000">
                  <c:v>5.2407018001622303</c:v>
                </c:pt>
                <c:pt idx="3046" formatCode="0.0000000">
                  <c:v>5.2407018001622303</c:v>
                </c:pt>
                <c:pt idx="3047" formatCode="0.0000000">
                  <c:v>5.2407018001622303</c:v>
                </c:pt>
                <c:pt idx="3048" formatCode="0.0000000">
                  <c:v>5.2407018001622303</c:v>
                </c:pt>
                <c:pt idx="3049" formatCode="0.0000000">
                  <c:v>5.2407018001622303</c:v>
                </c:pt>
                <c:pt idx="3050" formatCode="0.0000000">
                  <c:v>5.2407018001622303</c:v>
                </c:pt>
                <c:pt idx="3051" formatCode="0.0000000">
                  <c:v>5.2407018001622303</c:v>
                </c:pt>
                <c:pt idx="3052" formatCode="0.0000000">
                  <c:v>5.2407018001622303</c:v>
                </c:pt>
                <c:pt idx="3053" formatCode="0.0000000">
                  <c:v>5.2407018001622303</c:v>
                </c:pt>
                <c:pt idx="3054" formatCode="0.0000000">
                  <c:v>5.2407018001622303</c:v>
                </c:pt>
                <c:pt idx="3055" formatCode="0.0000000">
                  <c:v>5.2407018001622303</c:v>
                </c:pt>
                <c:pt idx="3056" formatCode="0.0000000">
                  <c:v>5.2407018001622303</c:v>
                </c:pt>
                <c:pt idx="3057" formatCode="0.0000000">
                  <c:v>5.2407018001622303</c:v>
                </c:pt>
                <c:pt idx="3058" formatCode="0.0000000">
                  <c:v>5.2407018001622303</c:v>
                </c:pt>
                <c:pt idx="3059" formatCode="0.0000000">
                  <c:v>5.2407018001622303</c:v>
                </c:pt>
                <c:pt idx="3060" formatCode="0.0000000">
                  <c:v>5.2407018001622303</c:v>
                </c:pt>
                <c:pt idx="3061" formatCode="0.0000000">
                  <c:v>5.2407018001622303</c:v>
                </c:pt>
                <c:pt idx="3062" formatCode="0.0000000">
                  <c:v>5.2407018001622303</c:v>
                </c:pt>
                <c:pt idx="3063" formatCode="0.0000000">
                  <c:v>5.2407018001622303</c:v>
                </c:pt>
                <c:pt idx="3064" formatCode="0.0000000">
                  <c:v>5.2407018001622303</c:v>
                </c:pt>
                <c:pt idx="3065" formatCode="0.0000000">
                  <c:v>5.2407018001622303</c:v>
                </c:pt>
                <c:pt idx="3066" formatCode="0.0000000">
                  <c:v>5.2407018001622303</c:v>
                </c:pt>
                <c:pt idx="3067" formatCode="0.0000000">
                  <c:v>5.2407018001622303</c:v>
                </c:pt>
                <c:pt idx="3068" formatCode="0.0000000">
                  <c:v>5.2407018001622303</c:v>
                </c:pt>
                <c:pt idx="3069" formatCode="0.0000000">
                  <c:v>5.2407018001622303</c:v>
                </c:pt>
                <c:pt idx="3070" formatCode="0.0000000">
                  <c:v>5.2407018001622303</c:v>
                </c:pt>
                <c:pt idx="3071" formatCode="0.0000000">
                  <c:v>5.2407018001622303</c:v>
                </c:pt>
                <c:pt idx="3072" formatCode="0.0000000">
                  <c:v>5.2407018001622303</c:v>
                </c:pt>
                <c:pt idx="3073" formatCode="0.0000000">
                  <c:v>5.2407018001622303</c:v>
                </c:pt>
                <c:pt idx="3074" formatCode="0.0000000">
                  <c:v>5.2407018001622303</c:v>
                </c:pt>
                <c:pt idx="3075" formatCode="0.0000000">
                  <c:v>5.2407018001622303</c:v>
                </c:pt>
                <c:pt idx="3076" formatCode="0.0000000">
                  <c:v>5.2407018001622303</c:v>
                </c:pt>
                <c:pt idx="3077" formatCode="0.0000000">
                  <c:v>5.2407018001622303</c:v>
                </c:pt>
                <c:pt idx="3078" formatCode="0.0000000">
                  <c:v>5.2407018001622303</c:v>
                </c:pt>
                <c:pt idx="3079" formatCode="0.0000000">
                  <c:v>5.2407018001622303</c:v>
                </c:pt>
                <c:pt idx="3080" formatCode="0.0000000">
                  <c:v>5.2407018001622303</c:v>
                </c:pt>
                <c:pt idx="3081" formatCode="0.0000000">
                  <c:v>5.2407018001622303</c:v>
                </c:pt>
                <c:pt idx="3082" formatCode="0.0000000">
                  <c:v>5.2407018001622303</c:v>
                </c:pt>
                <c:pt idx="3083" formatCode="0.0000000">
                  <c:v>5.2407018001622303</c:v>
                </c:pt>
                <c:pt idx="3084" formatCode="0.0000000">
                  <c:v>5.2407018001622303</c:v>
                </c:pt>
                <c:pt idx="3085" formatCode="0.0000000">
                  <c:v>5.2407018001622303</c:v>
                </c:pt>
                <c:pt idx="3086" formatCode="0.0000000">
                  <c:v>5.2407018001622303</c:v>
                </c:pt>
                <c:pt idx="3087" formatCode="0.0000000">
                  <c:v>5.2407018001622303</c:v>
                </c:pt>
                <c:pt idx="3088" formatCode="0.0000000">
                  <c:v>5.2407018001622303</c:v>
                </c:pt>
                <c:pt idx="3089" formatCode="0.0000000">
                  <c:v>5.2407018001622303</c:v>
                </c:pt>
                <c:pt idx="3090" formatCode="0.0000000">
                  <c:v>5.2407018001622303</c:v>
                </c:pt>
                <c:pt idx="3091" formatCode="0.0000000">
                  <c:v>5.2407018001622303</c:v>
                </c:pt>
                <c:pt idx="3092" formatCode="0.0000000">
                  <c:v>5.2407018001622303</c:v>
                </c:pt>
                <c:pt idx="3093" formatCode="0.0000000">
                  <c:v>5.2407018001622303</c:v>
                </c:pt>
                <c:pt idx="3094" formatCode="0.0000000">
                  <c:v>5.2407018001622303</c:v>
                </c:pt>
                <c:pt idx="3095" formatCode="0.0000000">
                  <c:v>5.2407018001622303</c:v>
                </c:pt>
                <c:pt idx="3096" formatCode="0.0000000">
                  <c:v>5.2407018001622303</c:v>
                </c:pt>
                <c:pt idx="3097" formatCode="0.0000000">
                  <c:v>5.2407018001622303</c:v>
                </c:pt>
                <c:pt idx="3098" formatCode="0.0000000">
                  <c:v>5.2407018001622303</c:v>
                </c:pt>
                <c:pt idx="3099" formatCode="0.0000000">
                  <c:v>5.2407018001622303</c:v>
                </c:pt>
                <c:pt idx="3100" formatCode="0.0000000">
                  <c:v>5.2407018001622303</c:v>
                </c:pt>
                <c:pt idx="3101" formatCode="0.0000000">
                  <c:v>5.2407018001622303</c:v>
                </c:pt>
                <c:pt idx="3102" formatCode="0.0000000">
                  <c:v>5.2407018001622303</c:v>
                </c:pt>
                <c:pt idx="3103" formatCode="0.0000000">
                  <c:v>5.2407018001622303</c:v>
                </c:pt>
                <c:pt idx="3104" formatCode="0.0000000">
                  <c:v>5.2407018001622303</c:v>
                </c:pt>
                <c:pt idx="3105" formatCode="0.0000000">
                  <c:v>5.2407018001622303</c:v>
                </c:pt>
                <c:pt idx="3106" formatCode="0.0000000">
                  <c:v>5.2407018001622303</c:v>
                </c:pt>
                <c:pt idx="3107" formatCode="0.0000000">
                  <c:v>5.2407018001622303</c:v>
                </c:pt>
                <c:pt idx="3108" formatCode="0.0000000">
                  <c:v>5.2407018001622303</c:v>
                </c:pt>
                <c:pt idx="3109" formatCode="0.0000000">
                  <c:v>5.2407018001622303</c:v>
                </c:pt>
                <c:pt idx="3110" formatCode="0.0000000">
                  <c:v>5.2407018001622303</c:v>
                </c:pt>
                <c:pt idx="3111" formatCode="0.0000000">
                  <c:v>5.2407018001622303</c:v>
                </c:pt>
                <c:pt idx="3112" formatCode="0.0000000">
                  <c:v>5.2407018001622303</c:v>
                </c:pt>
                <c:pt idx="3113" formatCode="0.0000000">
                  <c:v>5.2407018001622303</c:v>
                </c:pt>
                <c:pt idx="3114" formatCode="0.0000000">
                  <c:v>5.2407018001622303</c:v>
                </c:pt>
                <c:pt idx="3115" formatCode="0.0000000">
                  <c:v>5.2407018001622303</c:v>
                </c:pt>
                <c:pt idx="3116" formatCode="0.0000000">
                  <c:v>5.2407018001622303</c:v>
                </c:pt>
                <c:pt idx="3117" formatCode="0.0000000">
                  <c:v>5.2407018001622303</c:v>
                </c:pt>
                <c:pt idx="3118" formatCode="0.0000000">
                  <c:v>5.2407018001622303</c:v>
                </c:pt>
                <c:pt idx="3119" formatCode="0.0000000">
                  <c:v>5.2407018001622303</c:v>
                </c:pt>
                <c:pt idx="3120" formatCode="0.0000000">
                  <c:v>5.2407018001622303</c:v>
                </c:pt>
                <c:pt idx="3121" formatCode="0.0000000">
                  <c:v>5.2407018001622303</c:v>
                </c:pt>
                <c:pt idx="3122" formatCode="0.0000000">
                  <c:v>5.2407018001622303</c:v>
                </c:pt>
                <c:pt idx="3123" formatCode="0.0000000">
                  <c:v>5.2407018001622303</c:v>
                </c:pt>
                <c:pt idx="3124" formatCode="0.0000000">
                  <c:v>5.2407018001622303</c:v>
                </c:pt>
                <c:pt idx="3125" formatCode="0.0000000">
                  <c:v>5.2407018001622303</c:v>
                </c:pt>
                <c:pt idx="3126" formatCode="0.0000000">
                  <c:v>5.2407018001622303</c:v>
                </c:pt>
                <c:pt idx="3127" formatCode="0.0000000">
                  <c:v>5.2407018001622303</c:v>
                </c:pt>
                <c:pt idx="3128" formatCode="0.0000000">
                  <c:v>5.2407018001622303</c:v>
                </c:pt>
                <c:pt idx="3129" formatCode="0.0000000">
                  <c:v>5.2407018001622303</c:v>
                </c:pt>
                <c:pt idx="3130" formatCode="0.0000000">
                  <c:v>5.2407018001622303</c:v>
                </c:pt>
                <c:pt idx="3131" formatCode="0.0000000">
                  <c:v>5.2407018001622303</c:v>
                </c:pt>
                <c:pt idx="3132" formatCode="0.0000000">
                  <c:v>5.2407018001622303</c:v>
                </c:pt>
                <c:pt idx="3133" formatCode="0.0000000">
                  <c:v>5.2407018001622303</c:v>
                </c:pt>
                <c:pt idx="3134" formatCode="0.0000000">
                  <c:v>5.2407018001622303</c:v>
                </c:pt>
                <c:pt idx="3135" formatCode="0.0000000">
                  <c:v>5.2407018001622303</c:v>
                </c:pt>
                <c:pt idx="3136" formatCode="0.0000000">
                  <c:v>5.2407018001622303</c:v>
                </c:pt>
                <c:pt idx="3137" formatCode="0.0000000">
                  <c:v>5.2407018001622303</c:v>
                </c:pt>
                <c:pt idx="3138" formatCode="0.0000000">
                  <c:v>5.2407018001622303</c:v>
                </c:pt>
                <c:pt idx="3139" formatCode="0.0000000">
                  <c:v>5.2407018001622303</c:v>
                </c:pt>
                <c:pt idx="3140" formatCode="0.0000000">
                  <c:v>5.2407018001622303</c:v>
                </c:pt>
                <c:pt idx="3141" formatCode="0.0000000">
                  <c:v>5.2407018001622303</c:v>
                </c:pt>
                <c:pt idx="3142" formatCode="0.0000000">
                  <c:v>5.2407018001622303</c:v>
                </c:pt>
                <c:pt idx="3143" formatCode="0.0000000">
                  <c:v>5.2407018001622303</c:v>
                </c:pt>
                <c:pt idx="3144" formatCode="0.0000000">
                  <c:v>5.2407018001622303</c:v>
                </c:pt>
                <c:pt idx="3145" formatCode="0.0000000">
                  <c:v>5.2407018001622303</c:v>
                </c:pt>
                <c:pt idx="3146" formatCode="0.0000000">
                  <c:v>5.2407018001622303</c:v>
                </c:pt>
                <c:pt idx="3147" formatCode="0.0000000">
                  <c:v>5.2407018001622303</c:v>
                </c:pt>
                <c:pt idx="3148" formatCode="0.0000000">
                  <c:v>5.2407018001622303</c:v>
                </c:pt>
                <c:pt idx="3149" formatCode="0.0000000">
                  <c:v>5.2407018001622303</c:v>
                </c:pt>
                <c:pt idx="3150" formatCode="0.0000000">
                  <c:v>5.2407018001622303</c:v>
                </c:pt>
                <c:pt idx="3151" formatCode="0.0000000">
                  <c:v>5.2407018001622303</c:v>
                </c:pt>
                <c:pt idx="3152" formatCode="0.0000000">
                  <c:v>5.2407018001622303</c:v>
                </c:pt>
                <c:pt idx="3153" formatCode="0.0000000">
                  <c:v>5.2407018001622303</c:v>
                </c:pt>
                <c:pt idx="3154" formatCode="0.0000000">
                  <c:v>5.2407018001622303</c:v>
                </c:pt>
                <c:pt idx="3155" formatCode="0.0000000">
                  <c:v>5.2407018001622303</c:v>
                </c:pt>
                <c:pt idx="3156" formatCode="0.0000000">
                  <c:v>5.2407018001622303</c:v>
                </c:pt>
                <c:pt idx="3157" formatCode="0.0000000">
                  <c:v>5.2407018001622303</c:v>
                </c:pt>
                <c:pt idx="3158" formatCode="0.0000000">
                  <c:v>5.2407018001622303</c:v>
                </c:pt>
                <c:pt idx="3159" formatCode="0.0000000">
                  <c:v>5.2407018001622303</c:v>
                </c:pt>
                <c:pt idx="3160" formatCode="0.0000000">
                  <c:v>5.2407018001622303</c:v>
                </c:pt>
                <c:pt idx="3161" formatCode="0.0000000">
                  <c:v>5.2407018001622303</c:v>
                </c:pt>
                <c:pt idx="3162" formatCode="0.0000000">
                  <c:v>5.2407018001622303</c:v>
                </c:pt>
                <c:pt idx="3163" formatCode="0.0000000">
                  <c:v>5.2407018001622303</c:v>
                </c:pt>
                <c:pt idx="3164" formatCode="0.0000000">
                  <c:v>5.2407018001622303</c:v>
                </c:pt>
                <c:pt idx="3165" formatCode="0.0000000">
                  <c:v>5.2407018001622303</c:v>
                </c:pt>
                <c:pt idx="3166" formatCode="0.0000000">
                  <c:v>5.2407018001622303</c:v>
                </c:pt>
                <c:pt idx="3167" formatCode="0.0000000">
                  <c:v>5.2407018001622303</c:v>
                </c:pt>
                <c:pt idx="3168" formatCode="0.0000000">
                  <c:v>5.2407018001622303</c:v>
                </c:pt>
                <c:pt idx="3169" formatCode="0.0000000">
                  <c:v>5.2407018001622303</c:v>
                </c:pt>
                <c:pt idx="3170" formatCode="0.0000000">
                  <c:v>5.2407018001622303</c:v>
                </c:pt>
                <c:pt idx="3171" formatCode="0.0000000">
                  <c:v>5.2407018001622303</c:v>
                </c:pt>
                <c:pt idx="3172" formatCode="0.0000000">
                  <c:v>5.2407018001622303</c:v>
                </c:pt>
                <c:pt idx="3173" formatCode="0.0000000">
                  <c:v>5.2407018001622303</c:v>
                </c:pt>
                <c:pt idx="3174" formatCode="0.0000000">
                  <c:v>5.2407018001622303</c:v>
                </c:pt>
                <c:pt idx="3175" formatCode="0.0000000">
                  <c:v>5.2407018001622303</c:v>
                </c:pt>
                <c:pt idx="3176" formatCode="0.0000000">
                  <c:v>5.2407018001622303</c:v>
                </c:pt>
                <c:pt idx="3177" formatCode="0.0000000">
                  <c:v>5.2407018001622303</c:v>
                </c:pt>
                <c:pt idx="3178" formatCode="0.0000000">
                  <c:v>5.2407018001622303</c:v>
                </c:pt>
                <c:pt idx="3179" formatCode="0.0000000">
                  <c:v>5.2407018001622303</c:v>
                </c:pt>
                <c:pt idx="3180" formatCode="0.0000000">
                  <c:v>5.2407018001622303</c:v>
                </c:pt>
                <c:pt idx="3181" formatCode="0.0000000">
                  <c:v>5.2407018001622303</c:v>
                </c:pt>
                <c:pt idx="3182" formatCode="0.0000000">
                  <c:v>5.2407018001622303</c:v>
                </c:pt>
                <c:pt idx="3183" formatCode="0.0000000">
                  <c:v>5.2407018001622303</c:v>
                </c:pt>
                <c:pt idx="3184" formatCode="0.0000000">
                  <c:v>5.2407018001622303</c:v>
                </c:pt>
                <c:pt idx="3185" formatCode="0.0000000">
                  <c:v>5.2407018001622303</c:v>
                </c:pt>
                <c:pt idx="3186" formatCode="0.0000000">
                  <c:v>5.2407018001622303</c:v>
                </c:pt>
                <c:pt idx="3187" formatCode="0.0000000">
                  <c:v>5.2407018001622303</c:v>
                </c:pt>
                <c:pt idx="3188" formatCode="0.0000000">
                  <c:v>5.2407018001622303</c:v>
                </c:pt>
                <c:pt idx="3189" formatCode="0.0000000">
                  <c:v>5.2407018001622303</c:v>
                </c:pt>
                <c:pt idx="3190" formatCode="0.0000000">
                  <c:v>5.2407018001622303</c:v>
                </c:pt>
                <c:pt idx="3191" formatCode="0.0000000">
                  <c:v>5.2407018001622303</c:v>
                </c:pt>
                <c:pt idx="3192" formatCode="0.0000000">
                  <c:v>5.2407018001622303</c:v>
                </c:pt>
                <c:pt idx="3193" formatCode="0.0000000">
                  <c:v>5.2407018001622303</c:v>
                </c:pt>
                <c:pt idx="3194" formatCode="0.0000000">
                  <c:v>5.2407018001622303</c:v>
                </c:pt>
                <c:pt idx="3195" formatCode="0.0000000">
                  <c:v>5.2407018001622303</c:v>
                </c:pt>
                <c:pt idx="3196" formatCode="0.0000000">
                  <c:v>5.2407018001622303</c:v>
                </c:pt>
                <c:pt idx="3197" formatCode="0.0000000">
                  <c:v>5.2407018001622303</c:v>
                </c:pt>
                <c:pt idx="3198" formatCode="0.0000000">
                  <c:v>5.2407018001622303</c:v>
                </c:pt>
                <c:pt idx="3199" formatCode="0.0000000">
                  <c:v>5.2407018001622303</c:v>
                </c:pt>
                <c:pt idx="3200" formatCode="0.0000000">
                  <c:v>5.2407018001622303</c:v>
                </c:pt>
                <c:pt idx="3201" formatCode="0.0000000">
                  <c:v>5.2407018001622303</c:v>
                </c:pt>
                <c:pt idx="3202" formatCode="0.0000000">
                  <c:v>5.2407018001622303</c:v>
                </c:pt>
                <c:pt idx="3203" formatCode="0.0000000">
                  <c:v>5.2407018001622303</c:v>
                </c:pt>
                <c:pt idx="3204" formatCode="0.0000000">
                  <c:v>5.2407018001622303</c:v>
                </c:pt>
                <c:pt idx="3205" formatCode="0.0000000">
                  <c:v>5.2407018001622303</c:v>
                </c:pt>
                <c:pt idx="3206" formatCode="0.0000000">
                  <c:v>5.2407018001622303</c:v>
                </c:pt>
                <c:pt idx="3207" formatCode="0.0000000">
                  <c:v>5.2407018001622303</c:v>
                </c:pt>
                <c:pt idx="3208" formatCode="0.0000000">
                  <c:v>5.2407018001622303</c:v>
                </c:pt>
                <c:pt idx="3209" formatCode="0.0000000">
                  <c:v>5.2407018001622303</c:v>
                </c:pt>
                <c:pt idx="3210" formatCode="0.0000000">
                  <c:v>5.2407018001622303</c:v>
                </c:pt>
                <c:pt idx="3211" formatCode="0.0000000">
                  <c:v>5.2407018001622303</c:v>
                </c:pt>
                <c:pt idx="3212" formatCode="0.0000000">
                  <c:v>5.2407018001622303</c:v>
                </c:pt>
                <c:pt idx="3213" formatCode="0.0000000">
                  <c:v>5.2407018001622303</c:v>
                </c:pt>
                <c:pt idx="3214" formatCode="0.0000000">
                  <c:v>5.2407018001622303</c:v>
                </c:pt>
                <c:pt idx="3215" formatCode="0.0000000">
                  <c:v>5.2407018001622303</c:v>
                </c:pt>
                <c:pt idx="3216" formatCode="0.0000000">
                  <c:v>5.2407018001622303</c:v>
                </c:pt>
                <c:pt idx="3217" formatCode="0.0000000">
                  <c:v>5.2407018001622303</c:v>
                </c:pt>
                <c:pt idx="3218" formatCode="0.0000000">
                  <c:v>5.2407018001622303</c:v>
                </c:pt>
                <c:pt idx="3219" formatCode="0.0000000">
                  <c:v>5.2407018001622303</c:v>
                </c:pt>
                <c:pt idx="3220" formatCode="0.0000000">
                  <c:v>5.2407018001622303</c:v>
                </c:pt>
                <c:pt idx="3221" formatCode="0.0000000">
                  <c:v>5.2407018001622303</c:v>
                </c:pt>
                <c:pt idx="3222" formatCode="0.0000000">
                  <c:v>5.2407018001622303</c:v>
                </c:pt>
                <c:pt idx="3223" formatCode="0.0000000">
                  <c:v>5.2407018001622303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8B6-48DC-9B4C-1E6DD5058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1215456"/>
        <c:axId val="425763232"/>
      </c:scatterChart>
      <c:valAx>
        <c:axId val="511215456"/>
        <c:scaling>
          <c:orientation val="minMax"/>
          <c:max val="36"/>
        </c:scaling>
        <c:delete val="1"/>
        <c:axPos val="b"/>
        <c:numFmt formatCode="0" sourceLinked="0"/>
        <c:majorTickMark val="none"/>
        <c:minorTickMark val="none"/>
        <c:tickLblPos val="nextTo"/>
        <c:crossAx val="425763232"/>
        <c:crosses val="autoZero"/>
        <c:crossBetween val="midCat"/>
        <c:majorUnit val="3"/>
      </c:valAx>
      <c:valAx>
        <c:axId val="425763232"/>
        <c:scaling>
          <c:orientation val="minMax"/>
          <c:max val="10"/>
        </c:scaling>
        <c:delete val="1"/>
        <c:axPos val="l"/>
        <c:numFmt formatCode="########0" sourceLinked="1"/>
        <c:majorTickMark val="none"/>
        <c:minorTickMark val="none"/>
        <c:tickLblPos val="nextTo"/>
        <c:crossAx val="5112154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345094238858385E-2"/>
          <c:y val="0.1136326240481252"/>
          <c:w val="0.87317644908160319"/>
          <c:h val="0.77608372768537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+ aspirin</c:v>
                </c:pt>
              </c:strCache>
            </c:strRef>
          </c:tx>
          <c:spPr>
            <a:solidFill>
              <a:srgbClr val="B3B2B5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Schwere Blutungen nach TIMI*</c:v>
                </c:pt>
                <c:pt idx="1">
                  <c:v>ICH</c:v>
                </c:pt>
                <c:pt idx="2">
                  <c:v>Tödliche Blutung</c:v>
                </c:pt>
                <c:pt idx="3">
                  <c:v>ICH oder tödliche Blutung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1.87</c:v>
                </c:pt>
                <c:pt idx="1">
                  <c:v>0.9</c:v>
                </c:pt>
                <c:pt idx="2">
                  <c:v>0.21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43-4405-AECC-722E432498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+ aspirin</c:v>
                </c:pt>
              </c:strCache>
            </c:strRef>
          </c:tx>
          <c:spPr>
            <a:solidFill>
              <a:srgbClr val="3961AC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Schwere Blutungen nach TIMI*</c:v>
                </c:pt>
                <c:pt idx="1">
                  <c:v>ICH</c:v>
                </c:pt>
                <c:pt idx="2">
                  <c:v>Tödliche Blutung</c:v>
                </c:pt>
                <c:pt idx="3">
                  <c:v>ICH oder tödliche Blutung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2.65</c:v>
                </c:pt>
                <c:pt idx="1">
                  <c:v>0.6</c:v>
                </c:pt>
                <c:pt idx="2">
                  <c:v>0.21</c:v>
                </c:pt>
                <c:pt idx="3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43-4405-AECC-722E432498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04547408"/>
        <c:axId val="-2107630288"/>
      </c:barChart>
      <c:catAx>
        <c:axId val="210454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-2107630288"/>
        <c:crosses val="autoZero"/>
        <c:auto val="1"/>
        <c:lblAlgn val="ctr"/>
        <c:lblOffset val="100"/>
        <c:noMultiLvlLbl val="0"/>
      </c:catAx>
      <c:valAx>
        <c:axId val="-2107630288"/>
        <c:scaling>
          <c:orientation val="minMax"/>
          <c:max val="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9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Ereignisse (%)</a:t>
                </a:r>
              </a:p>
            </c:rich>
          </c:tx>
          <c:layout>
            <c:manualLayout>
              <c:xMode val="edge"/>
              <c:yMode val="edge"/>
              <c:x val="2.54112341763332E-3"/>
              <c:y val="0.341582281325545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1045474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-5400000" vert="horz" anchor="ctr" anchorCtr="1"/>
    <a:lstStyle/>
    <a:p>
      <a:pPr>
        <a:defRPr sz="12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380412760571299"/>
          <c:y val="4.6394178191668349E-2"/>
          <c:w val="0.80129907447247195"/>
          <c:h val="0.819658172235682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Aspirin (n=8313)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7B-4AC6-B4AE-CA91633BFD7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07B-4AC6-B4AE-CA91633BFD7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07B-4AC6-B4AE-CA91633BFD7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07B-4AC6-B4AE-CA91633BFD73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7B-4AC6-B4AE-CA91633BFD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2.5 mg bid plus aspirin (n=8261)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7B-4AC6-B4AE-CA91633BFD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15006208"/>
        <c:axId val="215016192"/>
      </c:barChart>
      <c:catAx>
        <c:axId val="21500620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15016192"/>
        <c:crosses val="autoZero"/>
        <c:auto val="1"/>
        <c:lblAlgn val="ctr"/>
        <c:lblOffset val="100"/>
        <c:noMultiLvlLbl val="0"/>
      </c:catAx>
      <c:valAx>
        <c:axId val="215016192"/>
        <c:scaling>
          <c:orientation val="minMax"/>
          <c:max val="400"/>
          <c:min val="-10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>
            <a:solidFill>
              <a:srgbClr val="605F62"/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5006208"/>
        <c:crosses val="autoZero"/>
        <c:crossBetween val="between"/>
        <c:majorUnit val="200"/>
        <c:minorUnit val="100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de-D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6734003212"/>
          <c:y val="7.5203187318649098E-2"/>
          <c:w val="0.71251836271991098"/>
          <c:h val="0.7660888908699959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Sheet1!$A$3:$A$9</c:f>
              <c:strCache>
                <c:ptCount val="7"/>
                <c:pt idx="0">
                  <c:v>MI, ischaemic stroke, CHD death, ALI, major amputation of a vascular aetiology</c:v>
                </c:pt>
                <c:pt idx="1">
                  <c:v>Unplanned index limb revascularization for recurrent limb ischaemia</c:v>
                </c:pt>
                <c:pt idx="2">
                  <c:v>Hospitalization for coronary or peripheral event of a thrombotic nature</c:v>
                </c:pt>
                <c:pt idx="3">
                  <c:v>MI, ischaemic stroke, all-cause mortality, ALI, major amputation of a vascular aetiology</c:v>
                </c:pt>
                <c:pt idx="4">
                  <c:v>MI, all-cause stroke, CV death, ALI, major amputation of a vascular aetiology</c:v>
                </c:pt>
                <c:pt idx="5">
                  <c:v>All-cause mortality</c:v>
                </c:pt>
                <c:pt idx="6">
                  <c:v>Venous thromboembolism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bg2"/>
              </a:solidFill>
              <a:ln>
                <a:noFill/>
              </a:ln>
            </c:spPr>
          </c:marker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Sheet1!$G$3:$G$9</c:f>
                <c:numCache>
                  <c:formatCode>General</c:formatCode>
                  <c:ptCount val="7"/>
                  <c:pt idx="0">
                    <c:v>0.10999999999999999</c:v>
                  </c:pt>
                  <c:pt idx="1">
                    <c:v>0.10999999999999999</c:v>
                  </c:pt>
                  <c:pt idx="2">
                    <c:v>0.13</c:v>
                  </c:pt>
                  <c:pt idx="3">
                    <c:v>9.9999999999999978E-2</c:v>
                  </c:pt>
                  <c:pt idx="4">
                    <c:v>9.9999999999999978E-2</c:v>
                  </c:pt>
                  <c:pt idx="5">
                    <c:v>0.18999999999999995</c:v>
                  </c:pt>
                  <c:pt idx="6">
                    <c:v>0.39</c:v>
                  </c:pt>
                </c:numCache>
              </c:numRef>
            </c:plus>
            <c:minus>
              <c:numRef>
                <c:f>Sheet1!$F$3:$F$9</c:f>
                <c:numCache>
                  <c:formatCode>General</c:formatCode>
                  <c:ptCount val="7"/>
                  <c:pt idx="0">
                    <c:v>9.000000000000008E-2</c:v>
                  </c:pt>
                  <c:pt idx="1">
                    <c:v>8.9999999999999969E-2</c:v>
                  </c:pt>
                  <c:pt idx="2">
                    <c:v>9.9999999999999978E-2</c:v>
                  </c:pt>
                  <c:pt idx="3">
                    <c:v>9.9999999999999978E-2</c:v>
                  </c:pt>
                  <c:pt idx="4">
                    <c:v>9.9999999999999978E-2</c:v>
                  </c:pt>
                  <c:pt idx="5">
                    <c:v>0.16000000000000003</c:v>
                  </c:pt>
                  <c:pt idx="6">
                    <c:v>0.24</c:v>
                  </c:pt>
                </c:numCache>
              </c:numRef>
            </c:minus>
            <c:spPr>
              <a:ln w="19050">
                <a:solidFill>
                  <a:schemeClr val="bg2"/>
                </a:solidFill>
              </a:ln>
            </c:spPr>
          </c:errBars>
          <c:xVal>
            <c:numRef>
              <c:f>Sheet1!$C$3:$C$9</c:f>
              <c:numCache>
                <c:formatCode>General</c:formatCode>
                <c:ptCount val="7"/>
                <c:pt idx="0">
                  <c:v>0.8</c:v>
                </c:pt>
                <c:pt idx="1">
                  <c:v>0.88</c:v>
                </c:pt>
                <c:pt idx="2">
                  <c:v>0.72</c:v>
                </c:pt>
                <c:pt idx="3">
                  <c:v>0.89</c:v>
                </c:pt>
                <c:pt idx="4">
                  <c:v>0.86</c:v>
                </c:pt>
                <c:pt idx="5">
                  <c:v>1.08</c:v>
                </c:pt>
                <c:pt idx="6">
                  <c:v>0.61</c:v>
                </c:pt>
              </c:numCache>
            </c:numRef>
          </c:xVal>
          <c:yVal>
            <c:numRef>
              <c:f>Sheet1!$B$3:$B$9</c:f>
              <c:numCache>
                <c:formatCode>General</c:formatCode>
                <c:ptCount val="7"/>
                <c:pt idx="0">
                  <c:v>6.5</c:v>
                </c:pt>
                <c:pt idx="1">
                  <c:v>4.3</c:v>
                </c:pt>
                <c:pt idx="2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1EE-4579-9B2A-FBD05C329C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0206912"/>
        <c:axId val="-2140216064"/>
      </c:scatterChart>
      <c:valAx>
        <c:axId val="-2140206912"/>
        <c:scaling>
          <c:logBase val="4"/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</a:ln>
        </c:spPr>
        <c:txPr>
          <a:bodyPr/>
          <a:lstStyle/>
          <a:p>
            <a:pPr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-2140216064"/>
        <c:crosses val="autoZero"/>
        <c:crossBetween val="midCat"/>
        <c:majorUnit val="4"/>
      </c:valAx>
      <c:valAx>
        <c:axId val="-2140216064"/>
        <c:scaling>
          <c:orientation val="minMax"/>
          <c:max val="7.5"/>
          <c:min val="0.5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chemeClr val="tx1"/>
            </a:solidFill>
            <a:prstDash val="dash"/>
          </a:ln>
        </c:spPr>
        <c:crossAx val="-214020691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/>
          </a:solidFill>
        </a:defRPr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896497228407449E-2"/>
          <c:y val="4.6995046616205384E-2"/>
          <c:w val="0.80788622290924972"/>
          <c:h val="0.8382018363392000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Sheet1!$A$3:$A$8</c:f>
              <c:strCache>
                <c:ptCount val="6"/>
                <c:pt idx="0">
                  <c:v>CV death, MI, ischaemic stroke, ALI</c:v>
                </c:pt>
                <c:pt idx="1">
                  <c:v>or major vascular amputation</c:v>
                </c:pt>
                <c:pt idx="2">
                  <c:v>With clopidogrel</c:v>
                </c:pt>
                <c:pt idx="3">
                  <c:v>No clopidogrel</c:v>
                </c:pt>
                <c:pt idx="4">
                  <c:v>TIMI major bleeding</c:v>
                </c:pt>
                <c:pt idx="5">
                  <c:v>With clopidogrel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rgbClr val="3961AC"/>
              </a:solidFill>
              <a:ln>
                <a:noFill/>
              </a:ln>
            </c:spPr>
          </c:marker>
          <c:dPt>
            <c:idx val="1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265-402B-9851-531056237F7A}"/>
              </c:ext>
            </c:extLst>
          </c:dPt>
          <c:dPt>
            <c:idx val="2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265-402B-9851-531056237F7A}"/>
              </c:ext>
            </c:extLst>
          </c:dPt>
          <c:dPt>
            <c:idx val="4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B265-402B-9851-531056237F7A}"/>
              </c:ext>
            </c:extLst>
          </c:dPt>
          <c:dPt>
            <c:idx val="5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B265-402B-9851-531056237F7A}"/>
              </c:ext>
            </c:extLst>
          </c:dPt>
          <c:dPt>
            <c:idx val="7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B265-402B-9851-531056237F7A}"/>
              </c:ext>
            </c:extLst>
          </c:dPt>
          <c:dPt>
            <c:idx val="8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B265-402B-9851-531056237F7A}"/>
              </c:ext>
            </c:extLst>
          </c:dPt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0.16000000000000003</c:v>
                  </c:pt>
                  <c:pt idx="2">
                    <c:v>0.15000000000000002</c:v>
                  </c:pt>
                  <c:pt idx="3">
                    <c:v>0</c:v>
                  </c:pt>
                  <c:pt idx="4">
                    <c:v>0.92999999999999972</c:v>
                  </c:pt>
                  <c:pt idx="5">
                    <c:v>1.1700000000000002</c:v>
                  </c:pt>
                </c:numCache>
              </c:numRef>
            </c:plus>
            <c:minus>
              <c:numRef>
                <c:f>Sheet1!$F$3:$F$8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0.14000000000000001</c:v>
                  </c:pt>
                  <c:pt idx="2">
                    <c:v>0.13</c:v>
                  </c:pt>
                  <c:pt idx="3">
                    <c:v>0</c:v>
                  </c:pt>
                  <c:pt idx="4">
                    <c:v>0.55000000000000004</c:v>
                  </c:pt>
                  <c:pt idx="5">
                    <c:v>0.67</c:v>
                  </c:pt>
                </c:numCache>
              </c:numRef>
            </c:minus>
            <c:spPr>
              <a:ln w="19050">
                <a:solidFill>
                  <a:srgbClr val="3961AC"/>
                </a:solidFill>
              </a:ln>
            </c:spPr>
          </c:errBars>
          <c:xVal>
            <c:numRef>
              <c:f>Sheet1!$C$3:$C$8</c:f>
              <c:numCache>
                <c:formatCode>General</c:formatCode>
                <c:ptCount val="6"/>
                <c:pt idx="1">
                  <c:v>0.85</c:v>
                </c:pt>
                <c:pt idx="2">
                  <c:v>0.86</c:v>
                </c:pt>
                <c:pt idx="4">
                  <c:v>1.33</c:v>
                </c:pt>
                <c:pt idx="5">
                  <c:v>1.55</c:v>
                </c:pt>
              </c:numCache>
            </c:numRef>
          </c:xVal>
          <c:yVal>
            <c:numRef>
              <c:f>Sheet1!$B$3:$B$8</c:f>
              <c:numCache>
                <c:formatCode>General</c:formatCode>
                <c:ptCount val="6"/>
                <c:pt idx="0">
                  <c:v>6</c:v>
                </c:pt>
                <c:pt idx="1">
                  <c:v>5.2</c:v>
                </c:pt>
                <c:pt idx="2">
                  <c:v>4.2</c:v>
                </c:pt>
                <c:pt idx="3">
                  <c:v>3.5</c:v>
                </c:pt>
                <c:pt idx="4">
                  <c:v>2.1</c:v>
                </c:pt>
                <c:pt idx="5">
                  <c:v>1.1000000000000001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265-402B-9851-531056237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9006624"/>
        <c:axId val="-2116365424"/>
      </c:scatterChart>
      <c:valAx>
        <c:axId val="2139006624"/>
        <c:scaling>
          <c:logBase val="2"/>
          <c:orientation val="minMax"/>
          <c:min val="0.25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</a:ln>
        </c:spPr>
        <c:crossAx val="-2116365424"/>
        <c:crosses val="autoZero"/>
        <c:crossBetween val="midCat"/>
      </c:valAx>
      <c:valAx>
        <c:axId val="-2116365424"/>
        <c:scaling>
          <c:orientation val="minMax"/>
          <c:max val="7"/>
          <c:min val="0.5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chemeClr val="tx1">
                <a:lumMod val="65000"/>
                <a:lumOff val="35000"/>
              </a:schemeClr>
            </a:solidFill>
            <a:prstDash val="dash"/>
          </a:ln>
        </c:spPr>
        <c:crossAx val="213900662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800">
          <a:solidFill>
            <a:schemeClr val="tx1">
              <a:lumMod val="65000"/>
              <a:lumOff val="35000"/>
            </a:schemeClr>
          </a:solidFill>
        </a:defRPr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4300066379152074E-2"/>
          <c:y val="0.10855288633954342"/>
          <c:w val="0.89080293508918096"/>
          <c:h val="0.757499431478201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Aspirin (n=8313)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Lbls>
            <c:dLbl>
              <c:idx val="2"/>
              <c:layout>
                <c:manualLayout>
                  <c:x val="4.1033193871219164E-3"/>
                  <c:y val="1.2440685598599047E-2"/>
                </c:manualLayout>
              </c:layout>
              <c:tx>
                <c:rich>
                  <a:bodyPr/>
                  <a:lstStyle/>
                  <a:p>
                    <a:fld id="{36D265A7-B9FE-405F-B6B1-C6F6194DBEA7}" type="VALUE">
                      <a:rPr lang="en-US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rPr>
                      <a:pPr/>
                      <a:t>[VALUE]</a:t>
                    </a:fld>
                    <a:endParaRPr lang="de-DE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CD3-4378-A5FB-203CFA546DD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MACE*</c:v>
                </c:pt>
                <c:pt idx="1">
                  <c:v>MALE: ALI oder CLI</c:v>
                </c:pt>
                <c:pt idx="2">
                  <c:v>Grosse Amputationen</c:v>
                </c:pt>
                <c:pt idx="3">
                  <c:v>Tod (beliebige Ursache)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6.9</c:v>
                </c:pt>
                <c:pt idx="1">
                  <c:v>2.2000000000000002</c:v>
                </c:pt>
                <c:pt idx="2">
                  <c:v>0.7</c:v>
                </c:pt>
                <c:pt idx="3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D3-4378-A5FB-203CFA546D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2.5 mg bid plus aspirin (n=8261)</c:v>
                </c:pt>
              </c:strCache>
            </c:strRef>
          </c:tx>
          <c:spPr>
            <a:solidFill>
              <a:srgbClr val="3961AC"/>
            </a:solidFill>
            <a:ln>
              <a:solidFill>
                <a:srgbClr val="8A8C8E"/>
              </a:solidFill>
            </a:ln>
          </c:spPr>
          <c:invertIfNegative val="0"/>
          <c:dLbls>
            <c:dLbl>
              <c:idx val="2"/>
              <c:layout>
                <c:manualLayout>
                  <c:x val="0"/>
                  <c:y val="8.0227589926806231E-3"/>
                </c:manualLayout>
              </c:layout>
              <c:tx>
                <c:rich>
                  <a:bodyPr/>
                  <a:lstStyle/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85BFB028-3999-4193-8394-A41DFD6D80AC}" type="VALUE">
                      <a:rPr 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de-DE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CD3-4378-A5FB-203CFA546DD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MACE*</c:v>
                </c:pt>
                <c:pt idx="1">
                  <c:v>MALE: ALI oder CLI</c:v>
                </c:pt>
                <c:pt idx="2">
                  <c:v>Grosse Amputationen</c:v>
                </c:pt>
                <c:pt idx="3">
                  <c:v>Tod (beliebige Ursache)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5.0999999999999996</c:v>
                </c:pt>
                <c:pt idx="1">
                  <c:v>1.2</c:v>
                </c:pt>
                <c:pt idx="2">
                  <c:v>0.2</c:v>
                </c:pt>
                <c:pt idx="3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D3-4378-A5FB-203CFA546D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14881024"/>
        <c:axId val="214882560"/>
      </c:barChart>
      <c:catAx>
        <c:axId val="21488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0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4882560"/>
        <c:crosses val="autoZero"/>
        <c:auto val="1"/>
        <c:lblAlgn val="ctr"/>
        <c:lblOffset val="100"/>
        <c:noMultiLvlLbl val="0"/>
      </c:catAx>
      <c:valAx>
        <c:axId val="2148825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Anteil der Patienten (%)</a:t>
                </a:r>
              </a:p>
            </c:rich>
          </c:tx>
          <c:layout>
            <c:manualLayout>
              <c:xMode val="edge"/>
              <c:yMode val="edge"/>
              <c:x val="1.2423505846454128E-5"/>
              <c:y val="0.1349148712233779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4881024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de-DE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239"/>
            <a:ext cx="5438775" cy="44429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2A04-9E3C-4CA4-8E37-57D068AB06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3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71463" indent="-185738" algn="l" defTabSz="914400" rtl="0" eaLnBrk="1" latinLnBrk="0" hangingPunct="1">
      <a:buFont typeface="Arial" panose="020B0604020202020204" pitchFamily="34" charset="0"/>
      <a:buChar char="•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444500" indent="-173038" algn="l" defTabSz="914400" rtl="0" eaLnBrk="1" latinLnBrk="0" hangingPunct="1"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630238" indent="-185738" algn="l" defTabSz="914400" rtl="0" eaLnBrk="1" latinLnBrk="0" hangingPunct="1"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803275" indent="-173038" algn="l" defTabSz="914400" rtl="0" eaLnBrk="1" latinLnBrk="0" hangingPunct="1"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409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E12A04-9E3C-4CA4-8E37-57D068AB06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391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28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E12A04-9E3C-4CA4-8E37-57D068AB06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5075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085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5325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745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403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9034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2578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Abkürzungen</a:t>
            </a:r>
          </a:p>
          <a:p>
            <a:r>
              <a:rPr lang="de-DE" b="0" dirty="0"/>
              <a:t>BID, zweimal täglich; ESC, European Society </a:t>
            </a:r>
            <a:r>
              <a:rPr lang="de-DE" b="0" dirty="0" err="1"/>
              <a:t>of</a:t>
            </a:r>
            <a:r>
              <a:rPr lang="de-DE" b="0" dirty="0"/>
              <a:t> </a:t>
            </a:r>
            <a:r>
              <a:rPr lang="de-DE" b="0" dirty="0" err="1"/>
              <a:t>Cardiology</a:t>
            </a:r>
            <a:r>
              <a:rPr lang="de-DE" b="0" dirty="0"/>
              <a:t>; DAPT, duale </a:t>
            </a:r>
            <a:r>
              <a:rPr lang="de-DE" b="0" dirty="0" err="1"/>
              <a:t>antithrombozytäre</a:t>
            </a:r>
            <a:r>
              <a:rPr lang="de-DE" b="0" dirty="0"/>
              <a:t> Therapie; </a:t>
            </a:r>
            <a:r>
              <a:rPr lang="de-DE" b="0" dirty="0" err="1"/>
              <a:t>eGFR</a:t>
            </a:r>
            <a:r>
              <a:rPr lang="de-DE" b="0" dirty="0"/>
              <a:t>, geschätzte glomeruläre Filtrationsrate; GI, gastrointestinal; ICH, intrakranielle Blutung; OD, einmal täglich; TIA, transitorische ischämische Attacke.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E12A04-9E3C-4CA4-8E37-57D068AB06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55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581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6584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472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E12A04-9E3C-4CA4-8E37-57D068AB06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981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98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3837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95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91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66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475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576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987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001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E12A04-9E3C-4CA4-8E37-57D068AB06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573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de-D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356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5" y="2707482"/>
            <a:ext cx="7451725" cy="3693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spcBef>
                <a:spcPct val="20000"/>
              </a:spcBef>
              <a:buFont typeface="Wingdings" pitchFamily="2" charset="2"/>
              <a:buNone/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2775" y="2045616"/>
            <a:ext cx="7451725" cy="430887"/>
          </a:xfrm>
        </p:spPr>
        <p:txBody>
          <a:bodyPr wrap="square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8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</a:p>
        </p:txBody>
      </p:sp>
      <p:sp>
        <p:nvSpPr>
          <p:cNvPr id="5" name="Line 38"/>
          <p:cNvSpPr>
            <a:spLocks noChangeShapeType="1"/>
          </p:cNvSpPr>
          <p:nvPr userDrawn="1"/>
        </p:nvSpPr>
        <p:spPr bwMode="auto">
          <a:xfrm flipV="1">
            <a:off x="611188" y="2566988"/>
            <a:ext cx="853281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 hasCustomPrompt="1"/>
          </p:nvPr>
        </p:nvSpPr>
        <p:spPr>
          <a:xfrm>
            <a:off x="612000" y="1032579"/>
            <a:ext cx="8281175" cy="3645387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1911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 hasCustomPrompt="1"/>
          </p:nvPr>
        </p:nvSpPr>
        <p:spPr>
          <a:xfrm>
            <a:off x="612000" y="1368900"/>
            <a:ext cx="8281175" cy="3273966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927010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ab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1032579"/>
            <a:ext cx="8281987" cy="1701403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10198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ab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1368900"/>
            <a:ext cx="8281987" cy="1322784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422034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3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1032579"/>
            <a:ext cx="8280401" cy="170144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2808000"/>
            <a:ext cx="8281987" cy="1869966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28580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3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1368900"/>
            <a:ext cx="8280401" cy="132309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2808000"/>
            <a:ext cx="8281987" cy="1869966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0344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sz="quarter" idx="17" hasCustomPrompt="1"/>
          </p:nvPr>
        </p:nvSpPr>
        <p:spPr>
          <a:xfrm>
            <a:off x="612774" y="1032579"/>
            <a:ext cx="8280401" cy="170235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72518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sz="quarter" idx="17" hasCustomPrompt="1"/>
          </p:nvPr>
        </p:nvSpPr>
        <p:spPr>
          <a:xfrm>
            <a:off x="612774" y="1368900"/>
            <a:ext cx="8280401" cy="132283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75507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2707481"/>
            <a:ext cx="7451724" cy="3693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spcBef>
                <a:spcPct val="20000"/>
              </a:spcBef>
              <a:buFont typeface="Wingdings" pitchFamily="2" charset="2"/>
              <a:buNone/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2774" y="2045616"/>
            <a:ext cx="7451725" cy="430887"/>
          </a:xfrm>
        </p:spPr>
        <p:txBody>
          <a:bodyPr wrap="square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8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06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4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611188" y="1032272"/>
            <a:ext cx="8281987" cy="3645694"/>
          </a:xfrm>
        </p:spPr>
        <p:txBody>
          <a:bodyPr/>
          <a:lstStyle>
            <a:lvl1pPr>
              <a:def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68288" lvl="0" indent="-2682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1238250" algn="l"/>
              </a:tabLst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2683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-headlin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lang="en-GB" sz="1800" b="1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9" hasCustomPrompt="1"/>
          </p:nvPr>
        </p:nvSpPr>
        <p:spPr>
          <a:xfrm>
            <a:off x="612776" y="1368281"/>
            <a:ext cx="8280400" cy="3309685"/>
          </a:xfrm>
          <a:prstGeom prst="rect">
            <a:avLst/>
          </a:prstGeom>
        </p:spPr>
        <p:txBody>
          <a:bodyPr/>
          <a:lstStyle>
            <a:lvl1pPr>
              <a:def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</a:lstStyle>
          <a:p>
            <a:pPr marL="268288" lvl="0" indent="-2682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1238250" algn="l"/>
              </a:tabLst>
            </a:pPr>
            <a:r>
              <a:rPr lang="en-US"/>
              <a:t>Click to edit Master text styles</a:t>
            </a:r>
          </a:p>
          <a:p>
            <a:pPr marL="546100" lvl="1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</a:pPr>
            <a:r>
              <a:rPr lang="en-US"/>
              <a:t>Second level</a:t>
            </a:r>
          </a:p>
          <a:p>
            <a:pPr marL="835025" lvl="2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</a:pPr>
            <a:r>
              <a:rPr lang="en-US"/>
              <a:t>Third level</a:t>
            </a:r>
          </a:p>
          <a:p>
            <a:pPr marL="1103313" lvl="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</a:pPr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9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1" hasCustomPrompt="1"/>
          </p:nvPr>
        </p:nvSpPr>
        <p:spPr>
          <a:xfrm>
            <a:off x="612774" y="1032579"/>
            <a:ext cx="4032000" cy="364538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22" hasCustomPrompt="1"/>
          </p:nvPr>
        </p:nvSpPr>
        <p:spPr>
          <a:xfrm>
            <a:off x="4860480" y="1032579"/>
            <a:ext cx="4032000" cy="364538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1147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Headline +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22" hasCustomPrompt="1"/>
          </p:nvPr>
        </p:nvSpPr>
        <p:spPr>
          <a:xfrm>
            <a:off x="612774" y="1368900"/>
            <a:ext cx="4032000" cy="3309066"/>
          </a:xfrm>
        </p:spPr>
        <p:txBody>
          <a:bodyPr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23" hasCustomPrompt="1"/>
          </p:nvPr>
        </p:nvSpPr>
        <p:spPr>
          <a:xfrm>
            <a:off x="4860480" y="1368900"/>
            <a:ext cx="4032000" cy="3309066"/>
          </a:xfrm>
        </p:spPr>
        <p:txBody>
          <a:bodyPr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83680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78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11090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502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12000" y="388744"/>
            <a:ext cx="8281175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r>
              <a:rPr lang="en-GB" noProof="0"/>
              <a:t>Click to edit Master title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11188" y="1032355"/>
            <a:ext cx="8281987" cy="36456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marL="546100" lvl="1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</a:pPr>
            <a:r>
              <a:rPr lang="en-US"/>
              <a:t>Second level</a:t>
            </a:r>
          </a:p>
          <a:p>
            <a:pPr marL="835025" lvl="2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</a:pPr>
            <a:r>
              <a:rPr lang="en-US"/>
              <a:t>Third level</a:t>
            </a:r>
          </a:p>
          <a:p>
            <a:pPr marL="1103313" lvl="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</a:pPr>
            <a:r>
              <a:rPr lang="en-US"/>
              <a:t>Fourth level</a:t>
            </a:r>
          </a:p>
        </p:txBody>
      </p:sp>
      <p:sp>
        <p:nvSpPr>
          <p:cNvPr id="5" name="Line 38"/>
          <p:cNvSpPr>
            <a:spLocks noChangeShapeType="1"/>
          </p:cNvSpPr>
          <p:nvPr/>
        </p:nvSpPr>
        <p:spPr bwMode="auto">
          <a:xfrm flipV="1">
            <a:off x="611188" y="789553"/>
            <a:ext cx="853281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4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3" r:id="rId4"/>
    <p:sldLayoutId id="2147483774" r:id="rId5"/>
    <p:sldLayoutId id="2147483775" r:id="rId6"/>
    <p:sldLayoutId id="2147483771" r:id="rId7"/>
    <p:sldLayoutId id="2147483779" r:id="rId8"/>
    <p:sldLayoutId id="2147483772" r:id="rId9"/>
    <p:sldLayoutId id="2147483777" r:id="rId10"/>
    <p:sldLayoutId id="2147483780" r:id="rId11"/>
    <p:sldLayoutId id="2147483776" r:id="rId12"/>
    <p:sldLayoutId id="2147483781" r:id="rId13"/>
    <p:sldLayoutId id="2147483778" r:id="rId14"/>
    <p:sldLayoutId id="2147483782" r:id="rId15"/>
    <p:sldLayoutId id="2147483783" r:id="rId16"/>
    <p:sldLayoutId id="2147483784" r:id="rId17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400" b="0" noProof="0" dirty="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9pPr>
    </p:titleStyle>
    <p:bodyStyle>
      <a:lvl1pPr marL="268288" indent="-268288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SzPct val="80000"/>
        <a:buFont typeface="Wingdings" panose="05000000000000000000" pitchFamily="2" charset="2"/>
        <a:buChar char=""/>
        <a:tabLst>
          <a:tab pos="1238250" algn="l"/>
        </a:tabLst>
        <a:defRPr lang="en-US" sz="18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46100" indent="-276225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Symbol" panose="05050102010706020507" pitchFamily="18" charset="2"/>
        <a:buChar char=""/>
        <a:tabLst>
          <a:tab pos="1238250" algn="l"/>
        </a:tabLst>
        <a:defRPr lang="en-US" sz="160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2pPr>
      <a:lvl3pPr marL="835025" indent="-287338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panose="020B0604020202020204" pitchFamily="34" charset="0"/>
        <a:buChar char="–"/>
        <a:tabLst>
          <a:tab pos="1238250" algn="l"/>
        </a:tabLst>
        <a:defRPr lang="en-US" sz="140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3pPr>
      <a:lvl4pPr marL="1103313" indent="-26670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lang="en-US" sz="140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4pPr>
      <a:lvl5pPr marL="1362075" indent="-28575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panose="020B0604020202020204" pitchFamily="34" charset="0"/>
        <a:buChar char="–"/>
        <a:tabLst/>
        <a:defRPr sz="1600" baseline="0">
          <a:solidFill>
            <a:schemeClr val="tx1">
              <a:lumMod val="65000"/>
              <a:lumOff val="35000"/>
            </a:schemeClr>
          </a:solidFill>
          <a:latin typeface="+mn-lt"/>
        </a:defRPr>
      </a:lvl5pPr>
      <a:lvl6pPr marL="25987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6pPr>
      <a:lvl7pPr marL="30559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7pPr>
      <a:lvl8pPr marL="35131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8pPr>
      <a:lvl9pPr marL="39703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jpe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8.png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wissmedicinfo.ch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38">
            <a:extLst>
              <a:ext uri="{FF2B5EF4-FFF2-40B4-BE49-F238E27FC236}">
                <a16:creationId xmlns:a16="http://schemas.microsoft.com/office/drawing/2014/main" id="{D4748E2E-069B-AB41-AE36-076C3B2012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580842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EE2AE12B-50AB-D342-8CDD-6C65FEF352A6}"/>
              </a:ext>
            </a:extLst>
          </p:cNvPr>
          <p:cNvSpPr txBox="1">
            <a:spLocks/>
          </p:cNvSpPr>
          <p:nvPr/>
        </p:nvSpPr>
        <p:spPr>
          <a:xfrm>
            <a:off x="612776" y="1091511"/>
            <a:ext cx="8465910" cy="1384995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de-CH" sz="3000" b="1" dirty="0">
                <a:solidFill>
                  <a:srgbClr val="3961AC"/>
                </a:solidFill>
              </a:rPr>
              <a:t>Klinische</a:t>
            </a:r>
            <a:r>
              <a:rPr lang="de-DE" sz="3000" b="1" dirty="0">
                <a:solidFill>
                  <a:srgbClr val="3961AC"/>
                </a:solidFill>
              </a:rPr>
              <a:t> </a:t>
            </a:r>
            <a:r>
              <a:rPr lang="de-CH" sz="3000" b="1" dirty="0">
                <a:solidFill>
                  <a:srgbClr val="3961AC"/>
                </a:solidFill>
              </a:rPr>
              <a:t>Präsentation</a:t>
            </a:r>
            <a:r>
              <a:rPr lang="de-DE" sz="3000" b="1" dirty="0">
                <a:solidFill>
                  <a:srgbClr val="3961AC"/>
                </a:solidFill>
              </a:rPr>
              <a:t> von </a:t>
            </a:r>
            <a:r>
              <a:rPr lang="de-DE" sz="3000" b="1" dirty="0" err="1">
                <a:solidFill>
                  <a:srgbClr val="3961AC"/>
                </a:solidFill>
              </a:rPr>
              <a:t>pAVK</a:t>
            </a:r>
            <a:r>
              <a:rPr lang="de-DE" sz="3000" b="1" dirty="0">
                <a:solidFill>
                  <a:srgbClr val="3961AC"/>
                </a:solidFill>
              </a:rPr>
              <a:t>-Patienten und ihren </a:t>
            </a:r>
            <a:r>
              <a:rPr lang="de-CH" sz="3000" b="1" dirty="0">
                <a:solidFill>
                  <a:srgbClr val="3961AC"/>
                </a:solidFill>
              </a:rPr>
              <a:t>Bedürfnissen</a:t>
            </a:r>
            <a:r>
              <a:rPr lang="de-DE" sz="3000" b="1" dirty="0">
                <a:solidFill>
                  <a:srgbClr val="3961AC"/>
                </a:solidFill>
              </a:rPr>
              <a:t> von der </a:t>
            </a:r>
            <a:r>
              <a:rPr lang="de-DE" sz="3000" b="1" dirty="0" err="1">
                <a:solidFill>
                  <a:srgbClr val="3961AC"/>
                </a:solidFill>
              </a:rPr>
              <a:t>Revaskularisation</a:t>
            </a:r>
            <a:r>
              <a:rPr lang="de-DE" sz="3000" b="1" dirty="0">
                <a:solidFill>
                  <a:srgbClr val="3961AC"/>
                </a:solidFill>
              </a:rPr>
              <a:t> bis zur chronischen </a:t>
            </a:r>
            <a:r>
              <a:rPr lang="de-DE" sz="3000" b="1" dirty="0" err="1">
                <a:solidFill>
                  <a:srgbClr val="3961AC"/>
                </a:solidFill>
              </a:rPr>
              <a:t>pAVK</a:t>
            </a:r>
            <a:endParaRPr lang="de-DE" sz="3000" b="1" dirty="0">
              <a:solidFill>
                <a:srgbClr val="3961AC"/>
              </a:solidFill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id="{73F53FA0-A043-D146-803F-6E364D973D8E}"/>
              </a:ext>
            </a:extLst>
          </p:cNvPr>
          <p:cNvSpPr txBox="1">
            <a:spLocks noChangeArrowheads="1"/>
          </p:cNvSpPr>
          <p:nvPr/>
        </p:nvSpPr>
        <p:spPr>
          <a:xfrm>
            <a:off x="612776" y="2707482"/>
            <a:ext cx="8423720" cy="27699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/>
              <a:t>Management von pAVK-Patienten </a:t>
            </a:r>
          </a:p>
        </p:txBody>
      </p:sp>
    </p:spTree>
    <p:extLst>
      <p:ext uri="{BB962C8B-B14F-4D97-AF65-F5344CB8AC3E}">
        <p14:creationId xmlns:p14="http://schemas.microsoft.com/office/powerpoint/2010/main" val="1124652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rafik 57">
            <a:extLst>
              <a:ext uri="{FF2B5EF4-FFF2-40B4-BE49-F238E27FC236}">
                <a16:creationId xmlns:a16="http://schemas.microsoft.com/office/drawing/2014/main" id="{F477DA6D-FCED-C060-00DF-53536E7B3C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98" y="1185247"/>
            <a:ext cx="6338309" cy="3749102"/>
          </a:xfrm>
          <a:prstGeom prst="rect">
            <a:avLst/>
          </a:prstGeom>
        </p:spPr>
      </p:pic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DA939A29-0A82-70FA-D588-F0C3F8448FB6}"/>
              </a:ext>
            </a:extLst>
          </p:cNvPr>
          <p:cNvGraphicFramePr>
            <a:graphicFrameLocks/>
          </p:cNvGraphicFramePr>
          <p:nvPr/>
        </p:nvGraphicFramePr>
        <p:xfrm>
          <a:off x="575558" y="1526317"/>
          <a:ext cx="6702772" cy="3189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4" y="50712"/>
            <a:ext cx="8274053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marL="0" marR="0" lvl="0" indent="0" algn="l" defTabSz="914378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Der Schutz gegen vaskuläre Ereignisse nahm </a:t>
            </a: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nach </a:t>
            </a:r>
            <a:b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chirurgischer 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Revaskularisation im Laufe der Zeit zu</a:t>
            </a: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, </a:t>
            </a:r>
            <a:b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die schweren 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TIMI-Blutungen blieben auf tiefem Niveau</a:t>
            </a:r>
            <a:r>
              <a:rPr kumimoji="0" lang="de-DE" sz="2000" b="1" i="0" u="none" strike="noStrike" kern="1200" cap="none" spc="0" normalizeH="0" baseline="3000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18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4" y="4948864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1200" cap="none" spc="0" normalizeH="0" baseline="0" noProof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KV: kardiovaskulär; MI: Myokardinfarkt; pAVK: periphere arterielle Verschlusskrankheit; TIMI: Thrombolyse bei Myokardinfarkt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6489705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961AC"/>
              </a:buClr>
              <a:buSzPct val="80000"/>
              <a:buFont typeface="Wingdings" pitchFamily="2" charset="2"/>
              <a:buNone/>
              <a:tabLst>
                <a:tab pos="1238219" algn="l"/>
              </a:tabLst>
              <a:defRPr/>
            </a:pPr>
            <a:r>
              <a:rPr kumimoji="0" lang="de-DE" sz="1400" b="1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Risiko-Nutzen-Profil von Rivaroxaban 2.5 mg BID im Laufe der Zeit</a:t>
            </a: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C4141B8B-195C-F5D3-38FF-7C3889639C51}"/>
              </a:ext>
            </a:extLst>
          </p:cNvPr>
          <p:cNvSpPr/>
          <p:nvPr/>
        </p:nvSpPr>
        <p:spPr bwMode="auto">
          <a:xfrm>
            <a:off x="7071972" y="3955761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8" name="TextBox 15">
            <a:extLst>
              <a:ext uri="{FF2B5EF4-FFF2-40B4-BE49-F238E27FC236}">
                <a16:creationId xmlns:a16="http://schemas.microsoft.com/office/drawing/2014/main" id="{A63EB18A-F804-1767-0AE0-87C2D684E391}"/>
              </a:ext>
            </a:extLst>
          </p:cNvPr>
          <p:cNvSpPr txBox="1"/>
          <p:nvPr/>
        </p:nvSpPr>
        <p:spPr>
          <a:xfrm>
            <a:off x="7203223" y="3805140"/>
            <a:ext cx="1730931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Primärer </a:t>
            </a:r>
            <a:b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Wirksamkeitsendpunkt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6510281B-9207-18CE-A852-F27447087839}"/>
              </a:ext>
            </a:extLst>
          </p:cNvPr>
          <p:cNvSpPr/>
          <p:nvPr/>
        </p:nvSpPr>
        <p:spPr bwMode="auto">
          <a:xfrm>
            <a:off x="7072967" y="4377077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A58CC7C3-6297-D96D-5D7A-7A0E7C04132C}"/>
              </a:ext>
            </a:extLst>
          </p:cNvPr>
          <p:cNvSpPr txBox="1"/>
          <p:nvPr/>
        </p:nvSpPr>
        <p:spPr>
          <a:xfrm>
            <a:off x="7204220" y="4231242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Primärer Sicherheitsendpunkt</a:t>
            </a: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23BD4475-5DF9-F494-451E-6B9A882AACC1}"/>
              </a:ext>
            </a:extLst>
          </p:cNvPr>
          <p:cNvCxnSpPr/>
          <p:nvPr/>
        </p:nvCxnSpPr>
        <p:spPr bwMode="auto">
          <a:xfrm flipV="1">
            <a:off x="1598400" y="4282351"/>
            <a:ext cx="4528800" cy="3914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68813342-2A1C-E788-7A1D-9D6FA5EB00EF}"/>
              </a:ext>
            </a:extLst>
          </p:cNvPr>
          <p:cNvCxnSpPr/>
          <p:nvPr/>
        </p:nvCxnSpPr>
        <p:spPr bwMode="auto">
          <a:xfrm>
            <a:off x="1604527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1CDB2EE8-35FE-1B6C-690E-524243DBFF68}"/>
              </a:ext>
            </a:extLst>
          </p:cNvPr>
          <p:cNvCxnSpPr/>
          <p:nvPr/>
        </p:nvCxnSpPr>
        <p:spPr bwMode="auto">
          <a:xfrm>
            <a:off x="1980816" y="42823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91666241-ED0B-A6B3-4885-FC0BC64355A2}"/>
              </a:ext>
            </a:extLst>
          </p:cNvPr>
          <p:cNvCxnSpPr/>
          <p:nvPr/>
        </p:nvCxnSpPr>
        <p:spPr bwMode="auto">
          <a:xfrm>
            <a:off x="2357105" y="42823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EA4496B1-2BA9-7934-2185-023D9A225636}"/>
              </a:ext>
            </a:extLst>
          </p:cNvPr>
          <p:cNvCxnSpPr/>
          <p:nvPr/>
        </p:nvCxnSpPr>
        <p:spPr bwMode="auto">
          <a:xfrm>
            <a:off x="2733394" y="42823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7A5C737C-A484-AC4B-ABFD-B3FCE59ACB4F}"/>
              </a:ext>
            </a:extLst>
          </p:cNvPr>
          <p:cNvCxnSpPr/>
          <p:nvPr/>
        </p:nvCxnSpPr>
        <p:spPr bwMode="auto">
          <a:xfrm>
            <a:off x="3109683" y="42823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EE7CCCAC-8D09-D74F-21A2-9A5CE57EDEA7}"/>
              </a:ext>
            </a:extLst>
          </p:cNvPr>
          <p:cNvCxnSpPr/>
          <p:nvPr/>
        </p:nvCxnSpPr>
        <p:spPr bwMode="auto">
          <a:xfrm>
            <a:off x="3485972" y="42823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D5D873FC-49EF-7486-6FB0-4FBE34634C0E}"/>
              </a:ext>
            </a:extLst>
          </p:cNvPr>
          <p:cNvCxnSpPr/>
          <p:nvPr/>
        </p:nvCxnSpPr>
        <p:spPr bwMode="auto">
          <a:xfrm>
            <a:off x="3862261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A77A9394-6B8C-1F43-C790-63F7C7A40CD4}"/>
              </a:ext>
            </a:extLst>
          </p:cNvPr>
          <p:cNvCxnSpPr/>
          <p:nvPr/>
        </p:nvCxnSpPr>
        <p:spPr bwMode="auto">
          <a:xfrm>
            <a:off x="4238550" y="42823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5067144D-0A7C-0F89-56A2-A41457A8D222}"/>
              </a:ext>
            </a:extLst>
          </p:cNvPr>
          <p:cNvCxnSpPr/>
          <p:nvPr/>
        </p:nvCxnSpPr>
        <p:spPr bwMode="auto">
          <a:xfrm>
            <a:off x="4614839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A977A1F8-7F49-BA71-8509-20F9E3C7B40D}"/>
              </a:ext>
            </a:extLst>
          </p:cNvPr>
          <p:cNvCxnSpPr/>
          <p:nvPr/>
        </p:nvCxnSpPr>
        <p:spPr bwMode="auto">
          <a:xfrm>
            <a:off x="4991128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BD700139-339C-C350-873A-E4AE351E129C}"/>
              </a:ext>
            </a:extLst>
          </p:cNvPr>
          <p:cNvCxnSpPr/>
          <p:nvPr/>
        </p:nvCxnSpPr>
        <p:spPr bwMode="auto">
          <a:xfrm>
            <a:off x="5367417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E88F5D5A-9B2A-2E51-82B1-10D3FF98B042}"/>
              </a:ext>
            </a:extLst>
          </p:cNvPr>
          <p:cNvCxnSpPr/>
          <p:nvPr/>
        </p:nvCxnSpPr>
        <p:spPr bwMode="auto">
          <a:xfrm>
            <a:off x="5743706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BA8BD24B-4DEB-1ED9-40D2-9C9C81C7862B}"/>
              </a:ext>
            </a:extLst>
          </p:cNvPr>
          <p:cNvCxnSpPr/>
          <p:nvPr/>
        </p:nvCxnSpPr>
        <p:spPr bwMode="auto">
          <a:xfrm>
            <a:off x="6120000" y="4278751"/>
            <a:ext cx="0" cy="65481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3" name="Rectangle 26">
            <a:extLst>
              <a:ext uri="{FF2B5EF4-FFF2-40B4-BE49-F238E27FC236}">
                <a16:creationId xmlns:a16="http://schemas.microsoft.com/office/drawing/2014/main" id="{247B0DBD-07F5-63C5-F152-8EF8C8740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134" y="4404751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</a:p>
        </p:txBody>
      </p:sp>
      <p:sp>
        <p:nvSpPr>
          <p:cNvPr id="44" name="Rectangle 26">
            <a:extLst>
              <a:ext uri="{FF2B5EF4-FFF2-40B4-BE49-F238E27FC236}">
                <a16:creationId xmlns:a16="http://schemas.microsoft.com/office/drawing/2014/main" id="{528E96A9-3DA4-471E-A8E0-05D47CC83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151" y="4404751"/>
            <a:ext cx="16991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90</a:t>
            </a:r>
          </a:p>
        </p:txBody>
      </p:sp>
      <p:sp>
        <p:nvSpPr>
          <p:cNvPr id="45" name="Rectangle 26">
            <a:extLst>
              <a:ext uri="{FF2B5EF4-FFF2-40B4-BE49-F238E27FC236}">
                <a16:creationId xmlns:a16="http://schemas.microsoft.com/office/drawing/2014/main" id="{05F0BC07-CEAF-3CB1-AF06-A172E7F4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423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180</a:t>
            </a:r>
          </a:p>
        </p:txBody>
      </p:sp>
      <p:sp>
        <p:nvSpPr>
          <p:cNvPr id="46" name="Rectangle 26">
            <a:extLst>
              <a:ext uri="{FF2B5EF4-FFF2-40B4-BE49-F238E27FC236}">
                <a16:creationId xmlns:a16="http://schemas.microsoft.com/office/drawing/2014/main" id="{DF8F69D7-7D49-D4E3-2392-7AB346983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2666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270</a:t>
            </a:r>
          </a:p>
        </p:txBody>
      </p:sp>
      <p:sp>
        <p:nvSpPr>
          <p:cNvPr id="47" name="Rectangle 26">
            <a:extLst>
              <a:ext uri="{FF2B5EF4-FFF2-40B4-BE49-F238E27FC236}">
                <a16:creationId xmlns:a16="http://schemas.microsoft.com/office/drawing/2014/main" id="{F7C0FEBC-D935-F012-D973-645E22574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222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360</a:t>
            </a:r>
          </a:p>
        </p:txBody>
      </p:sp>
      <p:sp>
        <p:nvSpPr>
          <p:cNvPr id="48" name="Rectangle 26">
            <a:extLst>
              <a:ext uri="{FF2B5EF4-FFF2-40B4-BE49-F238E27FC236}">
                <a16:creationId xmlns:a16="http://schemas.microsoft.com/office/drawing/2014/main" id="{ED43C81F-B136-6140-54D3-409D5B2D9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8440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450</a:t>
            </a:r>
          </a:p>
        </p:txBody>
      </p:sp>
      <p:sp>
        <p:nvSpPr>
          <p:cNvPr id="49" name="Rectangle 26">
            <a:extLst>
              <a:ext uri="{FF2B5EF4-FFF2-40B4-BE49-F238E27FC236}">
                <a16:creationId xmlns:a16="http://schemas.microsoft.com/office/drawing/2014/main" id="{A2769D34-09CC-CEAA-F868-57456F530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5793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540</a:t>
            </a:r>
          </a:p>
        </p:txBody>
      </p:sp>
      <p:sp>
        <p:nvSpPr>
          <p:cNvPr id="50" name="Rectangle 26">
            <a:extLst>
              <a:ext uri="{FF2B5EF4-FFF2-40B4-BE49-F238E27FC236}">
                <a16:creationId xmlns:a16="http://schemas.microsoft.com/office/drawing/2014/main" id="{CD9FD147-E56F-620F-F850-679AD3E4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5026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630</a:t>
            </a:r>
          </a:p>
        </p:txBody>
      </p:sp>
      <p:sp>
        <p:nvSpPr>
          <p:cNvPr id="51" name="Rectangle 26">
            <a:extLst>
              <a:ext uri="{FF2B5EF4-FFF2-40B4-BE49-F238E27FC236}">
                <a16:creationId xmlns:a16="http://schemas.microsoft.com/office/drawing/2014/main" id="{90914288-1D84-2008-1A2C-7D00AB066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7408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720</a:t>
            </a:r>
          </a:p>
        </p:txBody>
      </p:sp>
      <p:sp>
        <p:nvSpPr>
          <p:cNvPr id="52" name="Rectangle 26">
            <a:extLst>
              <a:ext uri="{FF2B5EF4-FFF2-40B4-BE49-F238E27FC236}">
                <a16:creationId xmlns:a16="http://schemas.microsoft.com/office/drawing/2014/main" id="{18280373-0838-B4C4-DA47-B2656B656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5653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810</a:t>
            </a:r>
          </a:p>
        </p:txBody>
      </p:sp>
      <p:sp>
        <p:nvSpPr>
          <p:cNvPr id="53" name="Rectangle 26">
            <a:extLst>
              <a:ext uri="{FF2B5EF4-FFF2-40B4-BE49-F238E27FC236}">
                <a16:creationId xmlns:a16="http://schemas.microsoft.com/office/drawing/2014/main" id="{AA58B8F5-C134-2F29-7D78-2F7F62E56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3006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900</a:t>
            </a:r>
          </a:p>
        </p:txBody>
      </p:sp>
      <p:sp>
        <p:nvSpPr>
          <p:cNvPr id="54" name="Rectangle 26">
            <a:extLst>
              <a:ext uri="{FF2B5EF4-FFF2-40B4-BE49-F238E27FC236}">
                <a16:creationId xmlns:a16="http://schemas.microsoft.com/office/drawing/2014/main" id="{6E25BE64-97B9-0C3B-32DE-80EA6BAC9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237" y="4404751"/>
            <a:ext cx="25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990</a:t>
            </a:r>
          </a:p>
        </p:txBody>
      </p:sp>
      <p:sp>
        <p:nvSpPr>
          <p:cNvPr id="55" name="Rectangle 26">
            <a:extLst>
              <a:ext uri="{FF2B5EF4-FFF2-40B4-BE49-F238E27FC236}">
                <a16:creationId xmlns:a16="http://schemas.microsoft.com/office/drawing/2014/main" id="{636A3F1C-6CB5-F704-AB63-4DF7DA471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8660" y="4404751"/>
            <a:ext cx="3735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76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1‘080</a:t>
            </a:r>
          </a:p>
        </p:txBody>
      </p:sp>
      <p:sp>
        <p:nvSpPr>
          <p:cNvPr id="72" name="Line 38">
            <a:extLst>
              <a:ext uri="{FF2B5EF4-FFF2-40B4-BE49-F238E27FC236}">
                <a16:creationId xmlns:a16="http://schemas.microsoft.com/office/drawing/2014/main" id="{A596729B-D75C-B30C-24BA-7641375852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6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4" name="Pfeil: nach unten 73">
            <a:extLst>
              <a:ext uri="{FF2B5EF4-FFF2-40B4-BE49-F238E27FC236}">
                <a16:creationId xmlns:a16="http://schemas.microsoft.com/office/drawing/2014/main" id="{FA4366AE-1BCF-6AC6-8777-0436AF2136C6}"/>
              </a:ext>
            </a:extLst>
          </p:cNvPr>
          <p:cNvSpPr/>
          <p:nvPr/>
        </p:nvSpPr>
        <p:spPr bwMode="auto">
          <a:xfrm>
            <a:off x="6295530" y="2459294"/>
            <a:ext cx="178724" cy="748825"/>
          </a:xfrm>
          <a:prstGeom prst="downArrow">
            <a:avLst/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6" name="TextBox 23">
            <a:extLst>
              <a:ext uri="{FF2B5EF4-FFF2-40B4-BE49-F238E27FC236}">
                <a16:creationId xmlns:a16="http://schemas.microsoft.com/office/drawing/2014/main" id="{51FBD718-0632-F591-D457-5651EDBC9C41}"/>
              </a:ext>
            </a:extLst>
          </p:cNvPr>
          <p:cNvSpPr txBox="1"/>
          <p:nvPr/>
        </p:nvSpPr>
        <p:spPr>
          <a:xfrm rot="16200000">
            <a:off x="6113334" y="2814324"/>
            <a:ext cx="1017840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Vorteil</a:t>
            </a:r>
            <a:b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Rivaroxaban</a:t>
            </a:r>
          </a:p>
        </p:txBody>
      </p:sp>
      <p:sp>
        <p:nvSpPr>
          <p:cNvPr id="77" name="Pfeil: nach unten 76">
            <a:extLst>
              <a:ext uri="{FF2B5EF4-FFF2-40B4-BE49-F238E27FC236}">
                <a16:creationId xmlns:a16="http://schemas.microsoft.com/office/drawing/2014/main" id="{311E8E9E-18D7-29AA-A110-891F5D52C4EF}"/>
              </a:ext>
            </a:extLst>
          </p:cNvPr>
          <p:cNvSpPr/>
          <p:nvPr/>
        </p:nvSpPr>
        <p:spPr bwMode="auto">
          <a:xfrm rot="10800000">
            <a:off x="6295530" y="1612611"/>
            <a:ext cx="178724" cy="748825"/>
          </a:xfrm>
          <a:prstGeom prst="downArrow">
            <a:avLst/>
          </a:prstGeom>
          <a:solidFill>
            <a:srgbClr val="B3B2B5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8" name="TextBox 23">
            <a:extLst>
              <a:ext uri="{FF2B5EF4-FFF2-40B4-BE49-F238E27FC236}">
                <a16:creationId xmlns:a16="http://schemas.microsoft.com/office/drawing/2014/main" id="{4FB167FF-8B23-89B8-D42B-CF895AE3D653}"/>
              </a:ext>
            </a:extLst>
          </p:cNvPr>
          <p:cNvSpPr txBox="1"/>
          <p:nvPr/>
        </p:nvSpPr>
        <p:spPr>
          <a:xfrm rot="16200000">
            <a:off x="6207075" y="1787604"/>
            <a:ext cx="83035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Vorteil </a:t>
            </a:r>
            <a:b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Placebo</a:t>
            </a:r>
          </a:p>
        </p:txBody>
      </p:sp>
      <p:sp>
        <p:nvSpPr>
          <p:cNvPr id="80" name="TextBox 23">
            <a:extLst>
              <a:ext uri="{FF2B5EF4-FFF2-40B4-BE49-F238E27FC236}">
                <a16:creationId xmlns:a16="http://schemas.microsoft.com/office/drawing/2014/main" id="{BD0F2EE2-55DF-E6C5-78F6-9618F88DD8F8}"/>
              </a:ext>
            </a:extLst>
          </p:cNvPr>
          <p:cNvSpPr txBox="1"/>
          <p:nvPr/>
        </p:nvSpPr>
        <p:spPr>
          <a:xfrm>
            <a:off x="6989491" y="1972894"/>
            <a:ext cx="1847498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Das Blutungsrisiko </a:t>
            </a:r>
            <a:b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bleibt stabil.</a:t>
            </a:r>
          </a:p>
        </p:txBody>
      </p:sp>
      <p:sp>
        <p:nvSpPr>
          <p:cNvPr id="81" name="TextBox 23">
            <a:extLst>
              <a:ext uri="{FF2B5EF4-FFF2-40B4-BE49-F238E27FC236}">
                <a16:creationId xmlns:a16="http://schemas.microsoft.com/office/drawing/2014/main" id="{EBF6995E-BF9E-AD43-157C-B76207F91700}"/>
              </a:ext>
            </a:extLst>
          </p:cNvPr>
          <p:cNvSpPr txBox="1"/>
          <p:nvPr/>
        </p:nvSpPr>
        <p:spPr>
          <a:xfrm>
            <a:off x="6989491" y="2385041"/>
            <a:ext cx="1847498" cy="1017844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Das Risiko von </a:t>
            </a:r>
            <a:r>
              <a:rPr kumimoji="0" lang="de-DE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Extremitätenischämie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und </a:t>
            </a:r>
            <a:r>
              <a:rPr kumimoji="0" lang="de-DE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grösseren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KV-Ereignissen ging </a:t>
            </a: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mit </a:t>
            </a:r>
            <a:b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der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Zeit zurück.</a:t>
            </a:r>
          </a:p>
        </p:txBody>
      </p:sp>
      <p:sp>
        <p:nvSpPr>
          <p:cNvPr id="82" name="TextBox 30">
            <a:extLst>
              <a:ext uri="{FF2B5EF4-FFF2-40B4-BE49-F238E27FC236}">
                <a16:creationId xmlns:a16="http://schemas.microsoft.com/office/drawing/2014/main" id="{F804737B-9ED0-C7D7-68C1-2B5EA4940C57}"/>
              </a:ext>
            </a:extLst>
          </p:cNvPr>
          <p:cNvSpPr txBox="1"/>
          <p:nvPr/>
        </p:nvSpPr>
        <p:spPr>
          <a:xfrm>
            <a:off x="2848353" y="4608525"/>
            <a:ext cx="2028225" cy="279180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pPr marL="0" marR="0" lvl="0" indent="0" algn="l" defTabSz="91433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Tag (ab Randomisierung)</a:t>
            </a:r>
          </a:p>
        </p:txBody>
      </p: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8153F6CA-9D5F-AFB0-1BA7-C7C13E9C681A}"/>
              </a:ext>
            </a:extLst>
          </p:cNvPr>
          <p:cNvCxnSpPr/>
          <p:nvPr/>
        </p:nvCxnSpPr>
        <p:spPr bwMode="auto">
          <a:xfrm flipH="1">
            <a:off x="1608101" y="2419144"/>
            <a:ext cx="4510477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7" name="Textfeld 56">
            <a:extLst>
              <a:ext uri="{FF2B5EF4-FFF2-40B4-BE49-F238E27FC236}">
                <a16:creationId xmlns:a16="http://schemas.microsoft.com/office/drawing/2014/main" id="{5BEC2188-1544-4EE0-80D6-A2BF12F5AA59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1200" cap="none" spc="0" normalizeH="0" baseline="0" noProof="0" dirty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PP-XAR-CH-0500-3_07.2022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C5C1C738-89F3-2721-B727-72CC60195690}"/>
              </a:ext>
            </a:extLst>
          </p:cNvPr>
          <p:cNvSpPr txBox="1"/>
          <p:nvPr/>
        </p:nvSpPr>
        <p:spPr>
          <a:xfrm rot="16200000">
            <a:off x="-559525" y="2713281"/>
            <a:ext cx="2789844" cy="540000"/>
          </a:xfrm>
          <a:prstGeom prst="rect">
            <a:avLst/>
          </a:prstGeom>
          <a:solidFill>
            <a:schemeClr val="bg1"/>
          </a:solidFill>
        </p:spPr>
        <p:txBody>
          <a:bodyPr wrap="none" lIns="90000" tIns="46800" rIns="90000" bIns="46800" rtlCol="0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>
                <a:ln>
                  <a:noFill/>
                </a:ln>
                <a:solidFill>
                  <a:srgbClr val="605F6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Überschuss der Teilnehmer mit </a:t>
            </a:r>
            <a:br>
              <a:rPr kumimoji="0" lang="de-DE" sz="1200" b="1" i="0" u="none" strike="noStrike" kern="1200" cap="none" spc="0" normalizeH="0" baseline="0" noProof="0">
                <a:ln>
                  <a:noFill/>
                </a:ln>
                <a:solidFill>
                  <a:srgbClr val="605F6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200" b="1" i="0" u="none" strike="noStrike" kern="1200" cap="none" spc="0" normalizeH="0" baseline="0" noProof="0">
                <a:ln>
                  <a:noFill/>
                </a:ln>
                <a:solidFill>
                  <a:srgbClr val="605F6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einem Ereignis bei 10‘000 Patienten</a:t>
            </a:r>
            <a:endParaRPr kumimoji="0" lang="de-DE" sz="1200" b="1" i="0" u="none" strike="noStrike" kern="1200" cap="none" spc="0" normalizeH="0" baseline="0" noProof="0" dirty="0">
              <a:ln>
                <a:noFill/>
              </a:ln>
              <a:solidFill>
                <a:srgbClr val="605F62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130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: Rounded Corners 9">
            <a:extLst>
              <a:ext uri="{FF2B5EF4-FFF2-40B4-BE49-F238E27FC236}">
                <a16:creationId xmlns:a16="http://schemas.microsoft.com/office/drawing/2014/main" id="{4B498D78-6DD4-406D-BE63-A3E7E7C809A6}"/>
              </a:ext>
            </a:extLst>
          </p:cNvPr>
          <p:cNvSpPr/>
          <p:nvPr/>
        </p:nvSpPr>
        <p:spPr bwMode="auto">
          <a:xfrm>
            <a:off x="612027" y="1130938"/>
            <a:ext cx="7920786" cy="493868"/>
          </a:xfrm>
          <a:prstGeom prst="roundRect">
            <a:avLst>
              <a:gd name="adj" fmla="val 19676"/>
            </a:avLst>
          </a:prstGeom>
          <a:solidFill>
            <a:schemeClr val="bg2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50711"/>
            <a:ext cx="8274053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Ungeplante </a:t>
            </a:r>
            <a:r>
              <a:rPr lang="de-DE" sz="2000" dirty="0" err="1"/>
              <a:t>Revaskularisation</a:t>
            </a:r>
            <a:r>
              <a:rPr lang="de-DE" sz="2000" dirty="0"/>
              <a:t> oder Hospitalisierung </a:t>
            </a:r>
            <a:br>
              <a:rPr lang="de-DE" sz="2000" dirty="0"/>
            </a:br>
            <a:r>
              <a:rPr lang="de-DE" sz="2000" dirty="0"/>
              <a:t>kann bei Ihren </a:t>
            </a:r>
            <a:r>
              <a:rPr lang="de-DE" sz="2000" dirty="0" err="1"/>
              <a:t>pAVK</a:t>
            </a:r>
            <a:r>
              <a:rPr lang="de-DE" sz="2000" dirty="0"/>
              <a:t>-Patienten verhindert werden – </a:t>
            </a:r>
            <a:br>
              <a:rPr lang="de-DE" sz="2000" dirty="0"/>
            </a:br>
            <a:r>
              <a:rPr lang="de-DE" sz="2000" dirty="0"/>
              <a:t>Nutzen von Eingriffen kann verlängert werden</a:t>
            </a:r>
            <a:r>
              <a:rPr lang="de-DE" sz="2000" baseline="30000" dirty="0"/>
              <a:t>6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ALI: akute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KV: kardiovaskulär; MI: Myokardinfarkt;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 </a:t>
            </a:r>
          </a:p>
        </p:txBody>
      </p:sp>
      <p:sp>
        <p:nvSpPr>
          <p:cNvPr id="42" name="Rectangle: Rounded Corners 12">
            <a:extLst>
              <a:ext uri="{FF2B5EF4-FFF2-40B4-BE49-F238E27FC236}">
                <a16:creationId xmlns:a16="http://schemas.microsoft.com/office/drawing/2014/main" id="{4583CB71-68BC-40AB-8473-F843154E4DE4}"/>
              </a:ext>
            </a:extLst>
          </p:cNvPr>
          <p:cNvSpPr/>
          <p:nvPr/>
        </p:nvSpPr>
        <p:spPr>
          <a:xfrm>
            <a:off x="639314" y="2219222"/>
            <a:ext cx="7893499" cy="607959"/>
          </a:xfrm>
          <a:prstGeom prst="roundRect">
            <a:avLst>
              <a:gd name="adj" fmla="val 20890"/>
            </a:avLst>
          </a:prstGeom>
          <a:solidFill>
            <a:srgbClr val="D5D4D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3" name="Rectangle: Rounded Corners 13">
            <a:extLst>
              <a:ext uri="{FF2B5EF4-FFF2-40B4-BE49-F238E27FC236}">
                <a16:creationId xmlns:a16="http://schemas.microsoft.com/office/drawing/2014/main" id="{8F53BE85-215F-49B8-B5E3-7983E3772033}"/>
              </a:ext>
            </a:extLst>
          </p:cNvPr>
          <p:cNvSpPr/>
          <p:nvPr/>
        </p:nvSpPr>
        <p:spPr>
          <a:xfrm>
            <a:off x="619123" y="2219088"/>
            <a:ext cx="2260601" cy="607959"/>
          </a:xfrm>
          <a:prstGeom prst="roundRect">
            <a:avLst>
              <a:gd name="adj" fmla="val 24528"/>
            </a:avLst>
          </a:prstGeom>
          <a:solidFill>
            <a:srgbClr val="605F6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Rectangle: Rounded Corners 15">
            <a:extLst>
              <a:ext uri="{FF2B5EF4-FFF2-40B4-BE49-F238E27FC236}">
                <a16:creationId xmlns:a16="http://schemas.microsoft.com/office/drawing/2014/main" id="{B2A54B85-E0C9-4380-BE33-3D7CB2236A52}"/>
              </a:ext>
            </a:extLst>
          </p:cNvPr>
          <p:cNvSpPr/>
          <p:nvPr/>
        </p:nvSpPr>
        <p:spPr>
          <a:xfrm>
            <a:off x="639314" y="2879304"/>
            <a:ext cx="7892659" cy="607959"/>
          </a:xfrm>
          <a:prstGeom prst="roundRect">
            <a:avLst>
              <a:gd name="adj" fmla="val 22102"/>
            </a:avLst>
          </a:prstGeom>
          <a:solidFill>
            <a:srgbClr val="D5D4D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6" name="Rectangle: Rounded Corners 16">
            <a:extLst>
              <a:ext uri="{FF2B5EF4-FFF2-40B4-BE49-F238E27FC236}">
                <a16:creationId xmlns:a16="http://schemas.microsoft.com/office/drawing/2014/main" id="{5D428A23-2581-47C6-98E2-8971475945DF}"/>
              </a:ext>
            </a:extLst>
          </p:cNvPr>
          <p:cNvSpPr/>
          <p:nvPr/>
        </p:nvSpPr>
        <p:spPr>
          <a:xfrm>
            <a:off x="611189" y="2879170"/>
            <a:ext cx="2268536" cy="607959"/>
          </a:xfrm>
          <a:prstGeom prst="roundRect">
            <a:avLst>
              <a:gd name="adj" fmla="val 23315"/>
            </a:avLst>
          </a:prstGeom>
          <a:solidFill>
            <a:srgbClr val="605F6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Rectangle: Rounded Corners 18">
            <a:extLst>
              <a:ext uri="{FF2B5EF4-FFF2-40B4-BE49-F238E27FC236}">
                <a16:creationId xmlns:a16="http://schemas.microsoft.com/office/drawing/2014/main" id="{233D0CD1-DD19-4555-BD63-A68787BDC818}"/>
              </a:ext>
            </a:extLst>
          </p:cNvPr>
          <p:cNvSpPr/>
          <p:nvPr/>
        </p:nvSpPr>
        <p:spPr>
          <a:xfrm>
            <a:off x="639314" y="3547368"/>
            <a:ext cx="7893499" cy="607959"/>
          </a:xfrm>
          <a:prstGeom prst="roundRect">
            <a:avLst>
              <a:gd name="adj" fmla="val 22102"/>
            </a:avLst>
          </a:prstGeom>
          <a:solidFill>
            <a:srgbClr val="D5D4D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Rectangle: Rounded Corners 19">
            <a:extLst>
              <a:ext uri="{FF2B5EF4-FFF2-40B4-BE49-F238E27FC236}">
                <a16:creationId xmlns:a16="http://schemas.microsoft.com/office/drawing/2014/main" id="{0FBA1554-58BD-4B55-8B1C-8E600057A6FF}"/>
              </a:ext>
            </a:extLst>
          </p:cNvPr>
          <p:cNvSpPr/>
          <p:nvPr/>
        </p:nvSpPr>
        <p:spPr>
          <a:xfrm>
            <a:off x="619123" y="3547234"/>
            <a:ext cx="2260602" cy="607959"/>
          </a:xfrm>
          <a:prstGeom prst="roundRect">
            <a:avLst>
              <a:gd name="adj" fmla="val 23315"/>
            </a:avLst>
          </a:prstGeom>
          <a:solidFill>
            <a:srgbClr val="605F6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21" name="Chart 21">
            <a:extLst>
              <a:ext uri="{FF2B5EF4-FFF2-40B4-BE49-F238E27FC236}">
                <a16:creationId xmlns:a16="http://schemas.microsoft.com/office/drawing/2014/main" id="{CA623E0D-8FE5-42A8-B9FD-74945F138E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4600459"/>
              </p:ext>
            </p:extLst>
          </p:nvPr>
        </p:nvGraphicFramePr>
        <p:xfrm>
          <a:off x="4658457" y="2023453"/>
          <a:ext cx="2409093" cy="2610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" name="Rectangle 20">
            <a:extLst>
              <a:ext uri="{FF2B5EF4-FFF2-40B4-BE49-F238E27FC236}">
                <a16:creationId xmlns:a16="http://schemas.microsoft.com/office/drawing/2014/main" id="{798F46A0-BE74-4F3A-8CAA-2E44F3AF491D}"/>
              </a:ext>
            </a:extLst>
          </p:cNvPr>
          <p:cNvSpPr/>
          <p:nvPr/>
        </p:nvSpPr>
        <p:spPr bwMode="auto">
          <a:xfrm>
            <a:off x="612027" y="1472977"/>
            <a:ext cx="7920786" cy="3226180"/>
          </a:xfrm>
          <a:prstGeom prst="rect">
            <a:avLst/>
          </a:prstGeom>
          <a:noFill/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0" name="Table Placeholder 5">
            <a:extLst>
              <a:ext uri="{FF2B5EF4-FFF2-40B4-BE49-F238E27FC236}">
                <a16:creationId xmlns:a16="http://schemas.microsoft.com/office/drawing/2014/main" id="{73134431-3EA2-4F36-8D04-534DA62AC9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125423"/>
              </p:ext>
            </p:extLst>
          </p:nvPr>
        </p:nvGraphicFramePr>
        <p:xfrm>
          <a:off x="744944" y="1120913"/>
          <a:ext cx="7761194" cy="303204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136495">
                  <a:extLst>
                    <a:ext uri="{9D8B030D-6E8A-4147-A177-3AD203B41FA5}">
                      <a16:colId xmlns:a16="http://schemas.microsoft.com/office/drawing/2014/main" val="4092319379"/>
                    </a:ext>
                  </a:extLst>
                </a:gridCol>
                <a:gridCol w="743017">
                  <a:extLst>
                    <a:ext uri="{9D8B030D-6E8A-4147-A177-3AD203B41FA5}">
                      <a16:colId xmlns:a16="http://schemas.microsoft.com/office/drawing/2014/main" val="1136849966"/>
                    </a:ext>
                  </a:extLst>
                </a:gridCol>
                <a:gridCol w="609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390">
                  <a:extLst>
                    <a:ext uri="{9D8B030D-6E8A-4147-A177-3AD203B41FA5}">
                      <a16:colId xmlns:a16="http://schemas.microsoft.com/office/drawing/2014/main" val="2496804779"/>
                    </a:ext>
                  </a:extLst>
                </a:gridCol>
                <a:gridCol w="609390">
                  <a:extLst>
                    <a:ext uri="{9D8B030D-6E8A-4147-A177-3AD203B41FA5}">
                      <a16:colId xmlns:a16="http://schemas.microsoft.com/office/drawing/2014/main" val="133809446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10692254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3165692"/>
                    </a:ext>
                  </a:extLst>
                </a:gridCol>
                <a:gridCol w="1181512">
                  <a:extLst>
                    <a:ext uri="{9D8B030D-6E8A-4147-A177-3AD203B41FA5}">
                      <a16:colId xmlns:a16="http://schemas.microsoft.com/office/drawing/2014/main" val="1273365877"/>
                    </a:ext>
                  </a:extLst>
                </a:gridCol>
              </a:tblGrid>
              <a:tr h="208092">
                <a:tc>
                  <a:txBody>
                    <a:bodyPr/>
                    <a:lstStyle/>
                    <a:p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Sekundäre Endpunkte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err="1">
                          <a:solidFill>
                            <a:schemeClr val="bg1"/>
                          </a:solidFill>
                          <a:latin typeface="+mn-lt"/>
                        </a:rPr>
                        <a:t>Rivaroxaban</a:t>
                      </a:r>
                      <a:b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2 × 2.5 mg BID +</a:t>
                      </a:r>
                      <a:b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Aspirin (</a:t>
                      </a:r>
                      <a:r>
                        <a:rPr lang="de-DE" sz="900" dirty="0" err="1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=3286)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lang="en-GB" sz="1000">
                        <a:solidFill>
                          <a:schemeClr val="bg1"/>
                        </a:solidFill>
                      </a:endParaRPr>
                    </a:p>
                  </a:txBody>
                  <a:tcPr marL="18000" marR="18000" marT="18000" marB="1800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Aspirin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(</a:t>
                      </a:r>
                      <a:r>
                        <a:rPr lang="de-DE" sz="900" dirty="0" err="1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=3278)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lang="en-GB" sz="1000">
                        <a:solidFill>
                          <a:schemeClr val="bg1"/>
                        </a:solidFill>
                      </a:endParaRPr>
                    </a:p>
                  </a:txBody>
                  <a:tcPr marL="18000" marR="18000" marT="18000" marB="18000" anchor="ctr">
                    <a:lnB w="12700" cmpd="sng">
                      <a:noFill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HR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solidFill>
                            <a:schemeClr val="bg1"/>
                          </a:solidFill>
                          <a:latin typeface="+mn-lt"/>
                        </a:rPr>
                        <a:t>(95% KI)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i="0" dirty="0">
                          <a:solidFill>
                            <a:schemeClr val="bg1"/>
                          </a:solidFill>
                          <a:latin typeface="+mn-lt"/>
                        </a:rPr>
                        <a:t>p-Wert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6585355"/>
                  </a:ext>
                </a:extLst>
              </a:tr>
              <a:tr h="42616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Ereignis </a:t>
                      </a:r>
                      <a:r>
                        <a:rPr lang="de-DE" sz="8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n</a:t>
                      </a:r>
                      <a:b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</a:br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(%)</a:t>
                      </a:r>
                    </a:p>
                  </a:txBody>
                  <a:tcPr marL="36000" marR="36000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K-M-Schätzung nach</a:t>
                      </a:r>
                      <a:b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</a:br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3 Jahren</a:t>
                      </a:r>
                    </a:p>
                  </a:txBody>
                  <a:tcPr marL="36000" marR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Ereignis </a:t>
                      </a:r>
                      <a:r>
                        <a:rPr lang="de-DE" sz="8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n</a:t>
                      </a:r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 (%)</a:t>
                      </a:r>
                    </a:p>
                  </a:txBody>
                  <a:tcPr marL="36000" marR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K-M-Schätzung nach</a:t>
                      </a:r>
                      <a:b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</a:br>
                      <a:r>
                        <a:rPr lang="de-DE" sz="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3 Jahren</a:t>
                      </a:r>
                    </a:p>
                  </a:txBody>
                  <a:tcPr marL="36000" marR="3600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842639"/>
                  </a:ext>
                </a:extLst>
              </a:tr>
              <a:tr h="626164">
                <a:tc>
                  <a:txBody>
                    <a:bodyPr/>
                    <a:lstStyle/>
                    <a:p>
                      <a: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  <a:t>ALI, </a:t>
                      </a:r>
                      <a:r>
                        <a:rPr lang="de-DE" sz="9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gefässbedingte</a:t>
                      </a:r>
                      <a: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de-DE" sz="9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grössere</a:t>
                      </a:r>
                      <a: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  <a:t> Amputation; MI, ischämischer Schlaganfall, KV-bedingter Tod</a:t>
                      </a:r>
                    </a:p>
                  </a:txBody>
                  <a:tcPr marR="0" marT="18000" marB="1800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433</a:t>
                      </a:r>
                      <a:b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(13.2)</a:t>
                      </a:r>
                    </a:p>
                  </a:txBody>
                  <a:tcPr marL="36000" marR="36000"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14.7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528 (16.1)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18.2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GB" sz="9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0.80 </a:t>
                      </a:r>
                      <a:b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(0.71–0.91)</a:t>
                      </a:r>
                    </a:p>
                  </a:txBody>
                  <a:tcPr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&lt;0.001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469420"/>
                  </a:ext>
                </a:extLst>
              </a:tr>
              <a:tr h="697678">
                <a:tc>
                  <a:txBody>
                    <a:bodyPr/>
                    <a:lstStyle/>
                    <a:p>
                      <a:pPr marL="0"/>
                      <a: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  <a:t>Ungeplante </a:t>
                      </a:r>
                      <a:r>
                        <a:rPr lang="de-DE" sz="9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Revaskularisation</a:t>
                      </a:r>
                      <a: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b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de-DE" sz="900" b="1" dirty="0">
                          <a:solidFill>
                            <a:schemeClr val="bg1"/>
                          </a:solidFill>
                          <a:latin typeface="+mn-lt"/>
                        </a:rPr>
                        <a:t>einer Index-Extremität wegen wiederkehrender Extremitäten-ischämie</a:t>
                      </a:r>
                    </a:p>
                  </a:txBody>
                  <a:tcPr marR="0" marT="18000" marB="18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584</a:t>
                      </a:r>
                      <a:b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de-DE" sz="900" b="0" i="0" u="none" strike="noStrike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(17.8)</a:t>
                      </a:r>
                    </a:p>
                  </a:txBody>
                  <a:tcPr marL="36000" marR="36000"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20.0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655 (20.0)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22.5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GB" sz="9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0.88 </a:t>
                      </a:r>
                      <a:b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(0.79–0.99)</a:t>
                      </a:r>
                    </a:p>
                  </a:txBody>
                  <a:tcPr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0.03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300631"/>
                  </a:ext>
                </a:extLst>
              </a:tr>
              <a:tr h="626164">
                <a:tc>
                  <a:txBody>
                    <a:bodyPr/>
                    <a:lstStyle/>
                    <a:p>
                      <a:pPr marL="0" indent="0"/>
                      <a:r>
                        <a:rPr lang="de-DE" sz="900" b="1">
                          <a:solidFill>
                            <a:schemeClr val="bg1"/>
                          </a:solidFill>
                          <a:latin typeface="+mn-lt"/>
                        </a:rPr>
                        <a:t>Hospitalisierung wegen koronarem oder peripherem thrombotischem Ereignis</a:t>
                      </a:r>
                    </a:p>
                  </a:txBody>
                  <a:tcPr marR="0" marT="18000" marB="18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262</a:t>
                      </a:r>
                      <a:b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(8.0)</a:t>
                      </a:r>
                    </a:p>
                  </a:txBody>
                  <a:tcPr marL="36000" marR="36000"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8.7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356 (10.9)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12.1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GB" sz="9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0.72 </a:t>
                      </a:r>
                      <a:b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de-DE" sz="9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(0.62–0.85)</a:t>
                      </a:r>
                    </a:p>
                  </a:txBody>
                  <a:tcPr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&lt;0.001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65770"/>
                  </a:ext>
                </a:extLst>
              </a:tr>
            </a:tbl>
          </a:graphicData>
        </a:graphic>
      </p:graphicFrame>
      <p:sp>
        <p:nvSpPr>
          <p:cNvPr id="56" name="TextBox 7">
            <a:extLst>
              <a:ext uri="{FF2B5EF4-FFF2-40B4-BE49-F238E27FC236}">
                <a16:creationId xmlns:a16="http://schemas.microsoft.com/office/drawing/2014/main" id="{3EB043B6-A334-4973-B09A-422BF0A80B41}"/>
              </a:ext>
            </a:extLst>
          </p:cNvPr>
          <p:cNvSpPr txBox="1"/>
          <p:nvPr/>
        </p:nvSpPr>
        <p:spPr>
          <a:xfrm>
            <a:off x="6042062" y="4364905"/>
            <a:ext cx="900100" cy="340735"/>
          </a:xfrm>
          <a:prstGeom prst="rect">
            <a:avLst/>
          </a:prstGeom>
          <a:noFill/>
        </p:spPr>
        <p:txBody>
          <a:bodyPr wrap="square" lIns="90000" tIns="46800" rIns="90000" bIns="46800" rtlCol="0" anchor="t">
            <a:sp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zugunsten von</a:t>
            </a:r>
            <a:b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Aspirin</a:t>
            </a:r>
          </a:p>
        </p:txBody>
      </p:sp>
      <p:sp>
        <p:nvSpPr>
          <p:cNvPr id="55" name="TextBox 6">
            <a:extLst>
              <a:ext uri="{FF2B5EF4-FFF2-40B4-BE49-F238E27FC236}">
                <a16:creationId xmlns:a16="http://schemas.microsoft.com/office/drawing/2014/main" id="{C2F38D84-B7ED-45BD-8504-DDAC894FD83E}"/>
              </a:ext>
            </a:extLst>
          </p:cNvPr>
          <p:cNvSpPr txBox="1"/>
          <p:nvPr/>
        </p:nvSpPr>
        <p:spPr>
          <a:xfrm>
            <a:off x="4621219" y="4368959"/>
            <a:ext cx="1584320" cy="340735"/>
          </a:xfrm>
          <a:prstGeom prst="rect">
            <a:avLst/>
          </a:prstGeom>
          <a:noFill/>
        </p:spPr>
        <p:txBody>
          <a:bodyPr wrap="square" lIns="90000" tIns="46800" rIns="90000" bIns="46800" rtlCol="0" anchor="t">
            <a:sp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zugunsten von </a:t>
            </a:r>
            <a:r>
              <a:rPr kumimoji="0" lang="de-DE" sz="800" i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Rivaroxaban</a:t>
            </a:r>
            <a: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</a:t>
            </a:r>
            <a:b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2.5 mg BID plus Aspirin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957B056-F3FC-40D7-9CD0-BD0AF0D93A4E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2386304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9">
            <a:extLst>
              <a:ext uri="{FF2B5EF4-FFF2-40B4-BE49-F238E27FC236}">
                <a16:creationId xmlns:a16="http://schemas.microsoft.com/office/drawing/2014/main" id="{AA907C61-A3AD-4925-B8FD-01596E9A9A63}"/>
              </a:ext>
            </a:extLst>
          </p:cNvPr>
          <p:cNvSpPr txBox="1"/>
          <p:nvPr/>
        </p:nvSpPr>
        <p:spPr>
          <a:xfrm rot="16200000">
            <a:off x="-310009" y="2718381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 defTabSz="914378">
              <a:spcBef>
                <a:spcPts val="0"/>
              </a:spcBef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de-DE" sz="1200" b="1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  <a:cs typeface="Arial" pitchFamily="34" charset="0"/>
              </a:rPr>
              <a:t>Verhinderte vs. verursachte Ereignisse</a:t>
            </a: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957828C5-4FFD-4B89-8C8C-016FB8EF3C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6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8"/>
            <a:endParaRPr lang="en-US">
              <a:solidFill>
                <a:srgbClr val="000000"/>
              </a:solidFill>
            </a:endParaRPr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03B91898-4257-4171-B224-A6B6ED769AAE}"/>
              </a:ext>
            </a:extLst>
          </p:cNvPr>
          <p:cNvSpPr txBox="1">
            <a:spLocks/>
          </p:cNvSpPr>
          <p:nvPr/>
        </p:nvSpPr>
        <p:spPr>
          <a:xfrm>
            <a:off x="619124" y="327711"/>
            <a:ext cx="8432008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defTabSz="914378"/>
            <a:r>
              <a:rPr lang="de-DE" sz="2000" dirty="0">
                <a:latin typeface="Arial"/>
              </a:rPr>
              <a:t>Ältere pAVK-Patienten könnten nach Revaskularisation der unteren Extremitäten von niedrig dosiertem Rivaroxaban mit ASS profitieren</a:t>
            </a:r>
            <a:r>
              <a:rPr lang="de-DE" sz="2000" baseline="30000" dirty="0">
                <a:latin typeface="Arial"/>
              </a:rPr>
              <a:t>19</a:t>
            </a:r>
          </a:p>
        </p:txBody>
      </p:sp>
      <p:sp>
        <p:nvSpPr>
          <p:cNvPr id="41" name="TextBox 3">
            <a:extLst>
              <a:ext uri="{FF2B5EF4-FFF2-40B4-BE49-F238E27FC236}">
                <a16:creationId xmlns:a16="http://schemas.microsoft.com/office/drawing/2014/main" id="{F5F90152-BD58-43B0-917D-02D389938EFF}"/>
              </a:ext>
            </a:extLst>
          </p:cNvPr>
          <p:cNvSpPr txBox="1"/>
          <p:nvPr/>
        </p:nvSpPr>
        <p:spPr>
          <a:xfrm>
            <a:off x="619124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defTabSz="914378">
              <a:spcAft>
                <a:spcPts val="200"/>
              </a:spcAft>
            </a:pPr>
            <a:r>
              <a:rPr lang="de-DE" sz="700">
                <a:solidFill>
                  <a:srgbClr val="B3B2B5"/>
                </a:solidFill>
                <a:cs typeface="Arial" charset="0"/>
              </a:rPr>
              <a:t>ASS: Acetylsalicylsäure; KV: kardiovaskulär, MI: Myokardinfarkt, pAVK: periphere arterielle Verschlusskrankheit; ITT: Intention-to-treat; TIMI: Thrombolyse bei Myokardinfarkt </a:t>
            </a:r>
          </a:p>
        </p:txBody>
      </p:sp>
      <p:sp>
        <p:nvSpPr>
          <p:cNvPr id="42" name="Subtitle 1">
            <a:extLst>
              <a:ext uri="{FF2B5EF4-FFF2-40B4-BE49-F238E27FC236}">
                <a16:creationId xmlns:a16="http://schemas.microsoft.com/office/drawing/2014/main" id="{765C1B65-81D9-449C-81A0-DD06AFDD9A6C}"/>
              </a:ext>
            </a:extLst>
          </p:cNvPr>
          <p:cNvSpPr txBox="1">
            <a:spLocks/>
          </p:cNvSpPr>
          <p:nvPr/>
        </p:nvSpPr>
        <p:spPr>
          <a:xfrm>
            <a:off x="612776" y="1238314"/>
            <a:ext cx="7878933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defTabSz="914378">
              <a:buClr>
                <a:srgbClr val="3961AC"/>
              </a:buClr>
              <a:tabLst>
                <a:tab pos="1238219" algn="l"/>
              </a:tabLst>
            </a:pPr>
            <a:r>
              <a:rPr lang="de-DE" sz="1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Verhinderte vs. verursachte Ereignisse bei 1‘000 Patienten ≥ 75 Jahre über 3 Jahre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9BB565A-4104-481A-846C-9F92D1EFD9F5}"/>
              </a:ext>
            </a:extLst>
          </p:cNvPr>
          <p:cNvSpPr txBox="1"/>
          <p:nvPr/>
        </p:nvSpPr>
        <p:spPr>
          <a:xfrm>
            <a:off x="883299" y="1643608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20</a:t>
            </a: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A3F53596-F63C-46E1-8B83-9331323F5EBD}"/>
              </a:ext>
            </a:extLst>
          </p:cNvPr>
          <p:cNvCxnSpPr>
            <a:cxnSpLocks/>
          </p:cNvCxnSpPr>
          <p:nvPr/>
        </p:nvCxnSpPr>
        <p:spPr bwMode="auto">
          <a:xfrm>
            <a:off x="1319934" y="1783196"/>
            <a:ext cx="0" cy="217800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90A7333-790B-4CE6-8619-72AAC021EAC4}"/>
              </a:ext>
            </a:extLst>
          </p:cNvPr>
          <p:cNvCxnSpPr>
            <a:cxnSpLocks/>
          </p:cNvCxnSpPr>
          <p:nvPr/>
        </p:nvCxnSpPr>
        <p:spPr bwMode="auto">
          <a:xfrm>
            <a:off x="1283588" y="1788531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C7EC03E9-EF72-474F-A32C-8A1AD240CD4F}"/>
              </a:ext>
            </a:extLst>
          </p:cNvPr>
          <p:cNvCxnSpPr>
            <a:cxnSpLocks/>
          </p:cNvCxnSpPr>
          <p:nvPr/>
        </p:nvCxnSpPr>
        <p:spPr bwMode="auto">
          <a:xfrm>
            <a:off x="1284070" y="2144924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A5EE1A6F-120B-46E9-BA3E-C533042B3B9C}"/>
              </a:ext>
            </a:extLst>
          </p:cNvPr>
          <p:cNvCxnSpPr>
            <a:cxnSpLocks/>
          </p:cNvCxnSpPr>
          <p:nvPr/>
        </p:nvCxnSpPr>
        <p:spPr bwMode="auto">
          <a:xfrm>
            <a:off x="1283588" y="2501317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6F7E6955-3207-4F7B-B20E-1FBD8DE3BB9A}"/>
              </a:ext>
            </a:extLst>
          </p:cNvPr>
          <p:cNvCxnSpPr>
            <a:cxnSpLocks/>
          </p:cNvCxnSpPr>
          <p:nvPr/>
        </p:nvCxnSpPr>
        <p:spPr bwMode="auto">
          <a:xfrm>
            <a:off x="1283588" y="2857710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38B7928C-3462-452F-869F-D901377C3D8B}"/>
              </a:ext>
            </a:extLst>
          </p:cNvPr>
          <p:cNvCxnSpPr>
            <a:cxnSpLocks/>
          </p:cNvCxnSpPr>
          <p:nvPr/>
        </p:nvCxnSpPr>
        <p:spPr bwMode="auto">
          <a:xfrm>
            <a:off x="1283588" y="3214103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82AA1AC9-A1B1-47C0-9227-257E46AEB803}"/>
              </a:ext>
            </a:extLst>
          </p:cNvPr>
          <p:cNvCxnSpPr>
            <a:cxnSpLocks/>
          </p:cNvCxnSpPr>
          <p:nvPr/>
        </p:nvCxnSpPr>
        <p:spPr bwMode="auto">
          <a:xfrm>
            <a:off x="1283588" y="3570496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B2EF9E5F-F81C-4A70-B47C-E9C99A6B44D6}"/>
              </a:ext>
            </a:extLst>
          </p:cNvPr>
          <p:cNvCxnSpPr>
            <a:cxnSpLocks/>
          </p:cNvCxnSpPr>
          <p:nvPr/>
        </p:nvCxnSpPr>
        <p:spPr bwMode="auto">
          <a:xfrm>
            <a:off x="1283588" y="3926890"/>
            <a:ext cx="3348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2" name="Textfeld 61">
            <a:extLst>
              <a:ext uri="{FF2B5EF4-FFF2-40B4-BE49-F238E27FC236}">
                <a16:creationId xmlns:a16="http://schemas.microsoft.com/office/drawing/2014/main" id="{F8324B36-850E-4C7C-BE2D-6DDAB3F4763E}"/>
              </a:ext>
            </a:extLst>
          </p:cNvPr>
          <p:cNvSpPr txBox="1"/>
          <p:nvPr/>
        </p:nvSpPr>
        <p:spPr>
          <a:xfrm>
            <a:off x="883098" y="2000973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10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C8636DAC-88FC-4BFD-9DA0-58FC4C372FAD}"/>
              </a:ext>
            </a:extLst>
          </p:cNvPr>
          <p:cNvSpPr txBox="1"/>
          <p:nvPr/>
        </p:nvSpPr>
        <p:spPr>
          <a:xfrm>
            <a:off x="883098" y="2358338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0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0ED2726E-9451-4F1C-A579-BD8A3A77B09D}"/>
              </a:ext>
            </a:extLst>
          </p:cNvPr>
          <p:cNvSpPr txBox="1"/>
          <p:nvPr/>
        </p:nvSpPr>
        <p:spPr>
          <a:xfrm>
            <a:off x="759088" y="2715703"/>
            <a:ext cx="5606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-10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21BB64DB-A696-4E96-A0FB-E18F28CC87D4}"/>
              </a:ext>
            </a:extLst>
          </p:cNvPr>
          <p:cNvSpPr txBox="1"/>
          <p:nvPr/>
        </p:nvSpPr>
        <p:spPr>
          <a:xfrm>
            <a:off x="612672" y="3073068"/>
            <a:ext cx="707063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-20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01B6C4CD-A9BE-40B8-A2D5-0A568CBB659A}"/>
              </a:ext>
            </a:extLst>
          </p:cNvPr>
          <p:cNvSpPr txBox="1"/>
          <p:nvPr/>
        </p:nvSpPr>
        <p:spPr>
          <a:xfrm>
            <a:off x="795088" y="3430433"/>
            <a:ext cx="5246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-30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88B80C7F-C325-48F4-9DF9-53CD4E178432}"/>
              </a:ext>
            </a:extLst>
          </p:cNvPr>
          <p:cNvSpPr txBox="1"/>
          <p:nvPr/>
        </p:nvSpPr>
        <p:spPr>
          <a:xfrm>
            <a:off x="791688" y="3787795"/>
            <a:ext cx="5280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 defTabSz="914378"/>
            <a:r>
              <a:rPr lang="de-DE" sz="1200">
                <a:solidFill>
                  <a:srgbClr val="000000">
                    <a:lumMod val="65000"/>
                    <a:lumOff val="35000"/>
                  </a:srgbClr>
                </a:solidFill>
              </a:rPr>
              <a:t>-40</a:t>
            </a: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9817EDA4-7C1E-48AE-9F0E-381609665F3C}"/>
              </a:ext>
            </a:extLst>
          </p:cNvPr>
          <p:cNvSpPr txBox="1"/>
          <p:nvPr/>
        </p:nvSpPr>
        <p:spPr>
          <a:xfrm>
            <a:off x="1340738" y="3907268"/>
            <a:ext cx="1628803" cy="648512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 defTabSz="914378"/>
            <a:r>
              <a:rPr lang="de-DE" sz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Primäre Wirksamkeits-</a:t>
            </a:r>
            <a:r>
              <a:rPr lang="de-DE" sz="12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endpunkte</a:t>
            </a:r>
            <a:r>
              <a:rPr lang="de-DE" sz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(ITT)</a:t>
            </a:r>
          </a:p>
        </p:txBody>
      </p:sp>
      <p:sp>
        <p:nvSpPr>
          <p:cNvPr id="59" name="Rectangle 14">
            <a:extLst>
              <a:ext uri="{FF2B5EF4-FFF2-40B4-BE49-F238E27FC236}">
                <a16:creationId xmlns:a16="http://schemas.microsoft.com/office/drawing/2014/main" id="{5AAE53A6-B6C3-FE0F-1119-0FF287E50A92}"/>
              </a:ext>
            </a:extLst>
          </p:cNvPr>
          <p:cNvSpPr/>
          <p:nvPr/>
        </p:nvSpPr>
        <p:spPr bwMode="auto">
          <a:xfrm>
            <a:off x="4845897" y="1709798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 defTabSz="914378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0" name="TextBox 15">
            <a:extLst>
              <a:ext uri="{FF2B5EF4-FFF2-40B4-BE49-F238E27FC236}">
                <a16:creationId xmlns:a16="http://schemas.microsoft.com/office/drawing/2014/main" id="{3F7B1147-FA3C-AEC5-7AFF-A09008FD4ABE}"/>
              </a:ext>
            </a:extLst>
          </p:cNvPr>
          <p:cNvSpPr txBox="1"/>
          <p:nvPr/>
        </p:nvSpPr>
        <p:spPr>
          <a:xfrm>
            <a:off x="4977150" y="1636120"/>
            <a:ext cx="770060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pPr defTabSz="914378"/>
            <a:r>
              <a:rPr lang="de-DE" sz="1000">
                <a:solidFill>
                  <a:srgbClr val="000000">
                    <a:lumMod val="65000"/>
                    <a:lumOff val="35000"/>
                  </a:srgbClr>
                </a:solidFill>
              </a:rPr>
              <a:t>Verhindert</a:t>
            </a:r>
          </a:p>
        </p:txBody>
      </p:sp>
      <p:sp>
        <p:nvSpPr>
          <p:cNvPr id="61" name="Rectangle 20">
            <a:extLst>
              <a:ext uri="{FF2B5EF4-FFF2-40B4-BE49-F238E27FC236}">
                <a16:creationId xmlns:a16="http://schemas.microsoft.com/office/drawing/2014/main" id="{E657DA13-8451-A85B-0AE7-BFF371A97526}"/>
              </a:ext>
            </a:extLst>
          </p:cNvPr>
          <p:cNvSpPr/>
          <p:nvPr/>
        </p:nvSpPr>
        <p:spPr bwMode="auto">
          <a:xfrm>
            <a:off x="4846892" y="1950139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 defTabSz="914378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3" name="TextBox 23">
            <a:extLst>
              <a:ext uri="{FF2B5EF4-FFF2-40B4-BE49-F238E27FC236}">
                <a16:creationId xmlns:a16="http://schemas.microsoft.com/office/drawing/2014/main" id="{D06B7BC3-682E-838B-931B-66DD68FF1AAC}"/>
              </a:ext>
            </a:extLst>
          </p:cNvPr>
          <p:cNvSpPr txBox="1"/>
          <p:nvPr/>
        </p:nvSpPr>
        <p:spPr>
          <a:xfrm>
            <a:off x="4978145" y="1881247"/>
            <a:ext cx="1561873" cy="248402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defTabSz="914378"/>
            <a:r>
              <a:rPr lang="de-DE" sz="1000">
                <a:solidFill>
                  <a:srgbClr val="000000">
                    <a:lumMod val="65000"/>
                    <a:lumOff val="35000"/>
                  </a:srgbClr>
                </a:solidFill>
              </a:rPr>
              <a:t>Verursacht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BFA19F07-EA91-CA98-0E15-87244267D83D}"/>
              </a:ext>
            </a:extLst>
          </p:cNvPr>
          <p:cNvSpPr txBox="1"/>
          <p:nvPr/>
        </p:nvSpPr>
        <p:spPr>
          <a:xfrm>
            <a:off x="3114272" y="3915593"/>
            <a:ext cx="1553317" cy="648512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 defTabSz="914378"/>
            <a:r>
              <a:rPr lang="de-DE" sz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Schwere Blutungen aufgrund von TIMI (unter Behandlung)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A88B0CC-4EED-AE17-DBA4-0F537F031E19}"/>
              </a:ext>
            </a:extLst>
          </p:cNvPr>
          <p:cNvSpPr/>
          <p:nvPr/>
        </p:nvSpPr>
        <p:spPr bwMode="auto">
          <a:xfrm>
            <a:off x="1678699" y="2498956"/>
            <a:ext cx="950763" cy="1360800"/>
          </a:xfrm>
          <a:prstGeom prst="rect">
            <a:avLst/>
          </a:prstGeom>
          <a:solidFill>
            <a:srgbClr val="B3B2B5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 defTabSz="914378"/>
            <a:endParaRPr lang="de-DE" sz="16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3" name="Rechteck 82">
            <a:extLst>
              <a:ext uri="{FF2B5EF4-FFF2-40B4-BE49-F238E27FC236}">
                <a16:creationId xmlns:a16="http://schemas.microsoft.com/office/drawing/2014/main" id="{CBF1C116-CBF4-A5F1-2741-4A30B14F93FD}"/>
              </a:ext>
            </a:extLst>
          </p:cNvPr>
          <p:cNvSpPr/>
          <p:nvPr/>
        </p:nvSpPr>
        <p:spPr bwMode="auto">
          <a:xfrm flipV="1">
            <a:off x="3349099" y="2226514"/>
            <a:ext cx="950763" cy="280800"/>
          </a:xfrm>
          <a:prstGeom prst="rect">
            <a:avLst/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 defTabSz="914378"/>
            <a:endParaRPr lang="de-DE" sz="16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834040CC-BCF2-4D70-A369-6A5381B46699}"/>
              </a:ext>
            </a:extLst>
          </p:cNvPr>
          <p:cNvCxnSpPr/>
          <p:nvPr/>
        </p:nvCxnSpPr>
        <p:spPr bwMode="auto">
          <a:xfrm flipH="1">
            <a:off x="1319588" y="2500391"/>
            <a:ext cx="3348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4" name="TextBox 12">
            <a:extLst>
              <a:ext uri="{FF2B5EF4-FFF2-40B4-BE49-F238E27FC236}">
                <a16:creationId xmlns:a16="http://schemas.microsoft.com/office/drawing/2014/main" id="{A497E908-B3A8-18AC-20E6-92EFFD49439E}"/>
              </a:ext>
            </a:extLst>
          </p:cNvPr>
          <p:cNvSpPr txBox="1"/>
          <p:nvPr/>
        </p:nvSpPr>
        <p:spPr>
          <a:xfrm>
            <a:off x="1678698" y="3611818"/>
            <a:ext cx="950962" cy="248402"/>
          </a:xfrm>
          <a:prstGeom prst="rect">
            <a:avLst/>
          </a:prstGeom>
          <a:noFill/>
        </p:spPr>
        <p:txBody>
          <a:bodyPr wrap="square" lIns="90000" tIns="46800" rIns="90000" bIns="46800" rtlCol="0" anchor="b">
            <a:spAutoFit/>
          </a:bodyPr>
          <a:lstStyle/>
          <a:p>
            <a:pPr algn="ctr" defTabSz="685614">
              <a:defRPr/>
            </a:pPr>
            <a:r>
              <a:rPr lang="de-DE" sz="1000">
                <a:solidFill>
                  <a:srgbClr val="FFFFFF"/>
                </a:solidFill>
                <a:latin typeface="Arial"/>
              </a:rPr>
              <a:t>-38</a:t>
            </a:r>
          </a:p>
        </p:txBody>
      </p:sp>
      <p:sp>
        <p:nvSpPr>
          <p:cNvPr id="85" name="TextBox 12">
            <a:extLst>
              <a:ext uri="{FF2B5EF4-FFF2-40B4-BE49-F238E27FC236}">
                <a16:creationId xmlns:a16="http://schemas.microsoft.com/office/drawing/2014/main" id="{FFE5D099-F29E-418D-83C2-75E72EF7D38B}"/>
              </a:ext>
            </a:extLst>
          </p:cNvPr>
          <p:cNvSpPr txBox="1"/>
          <p:nvPr/>
        </p:nvSpPr>
        <p:spPr>
          <a:xfrm>
            <a:off x="3371571" y="2261566"/>
            <a:ext cx="950962" cy="248402"/>
          </a:xfrm>
          <a:prstGeom prst="rect">
            <a:avLst/>
          </a:prstGeom>
          <a:noFill/>
        </p:spPr>
        <p:txBody>
          <a:bodyPr wrap="square" lIns="90000" tIns="46800" rIns="90000" bIns="46800" rtlCol="0" anchor="b">
            <a:spAutoFit/>
          </a:bodyPr>
          <a:lstStyle/>
          <a:p>
            <a:pPr algn="ctr" defTabSz="685614">
              <a:defRPr/>
            </a:pPr>
            <a:r>
              <a:rPr lang="de-DE" sz="1000">
                <a:solidFill>
                  <a:srgbClr val="FFFFFF"/>
                </a:solidFill>
                <a:latin typeface="Arial"/>
              </a:rPr>
              <a:t>8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BF1EFF6D-AEB8-4465-B48B-CC37AA7E8B8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4246944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67">
            <a:extLst>
              <a:ext uri="{FF2B5EF4-FFF2-40B4-BE49-F238E27FC236}">
                <a16:creationId xmlns:a16="http://schemas.microsoft.com/office/drawing/2014/main" id="{DE6015DC-B13F-4739-A108-3B33EA7E7DD2}"/>
              </a:ext>
            </a:extLst>
          </p:cNvPr>
          <p:cNvSpPr/>
          <p:nvPr/>
        </p:nvSpPr>
        <p:spPr>
          <a:xfrm>
            <a:off x="608231" y="2369309"/>
            <a:ext cx="6660000" cy="287937"/>
          </a:xfrm>
          <a:prstGeom prst="roundRect">
            <a:avLst>
              <a:gd name="adj" fmla="val 23536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8" name="Rectangle: Rounded Corners 68">
            <a:extLst>
              <a:ext uri="{FF2B5EF4-FFF2-40B4-BE49-F238E27FC236}">
                <a16:creationId xmlns:a16="http://schemas.microsoft.com/office/drawing/2014/main" id="{EEDA3CAB-23E4-4468-808C-831D7901C2C9}"/>
              </a:ext>
            </a:extLst>
          </p:cNvPr>
          <p:cNvSpPr/>
          <p:nvPr/>
        </p:nvSpPr>
        <p:spPr>
          <a:xfrm>
            <a:off x="608231" y="2369246"/>
            <a:ext cx="2401327" cy="287937"/>
          </a:xfrm>
          <a:prstGeom prst="roundRect">
            <a:avLst>
              <a:gd name="adj" fmla="val 25147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0" name="Rectangle: Rounded Corners 70">
            <a:extLst>
              <a:ext uri="{FF2B5EF4-FFF2-40B4-BE49-F238E27FC236}">
                <a16:creationId xmlns:a16="http://schemas.microsoft.com/office/drawing/2014/main" id="{292B28E4-72FC-47F7-BF69-D81D8EB9DCE3}"/>
              </a:ext>
            </a:extLst>
          </p:cNvPr>
          <p:cNvSpPr/>
          <p:nvPr/>
        </p:nvSpPr>
        <p:spPr>
          <a:xfrm>
            <a:off x="619122" y="2719673"/>
            <a:ext cx="6660000" cy="287937"/>
          </a:xfrm>
          <a:prstGeom prst="roundRect">
            <a:avLst>
              <a:gd name="adj" fmla="val 21130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" name="Rectangle: Rounded Corners 71">
            <a:extLst>
              <a:ext uri="{FF2B5EF4-FFF2-40B4-BE49-F238E27FC236}">
                <a16:creationId xmlns:a16="http://schemas.microsoft.com/office/drawing/2014/main" id="{B32E9B5A-1A04-4596-BAD3-106923E23186}"/>
              </a:ext>
            </a:extLst>
          </p:cNvPr>
          <p:cNvSpPr/>
          <p:nvPr/>
        </p:nvSpPr>
        <p:spPr>
          <a:xfrm>
            <a:off x="619122" y="2719610"/>
            <a:ext cx="2390435" cy="287937"/>
          </a:xfrm>
          <a:prstGeom prst="roundRect">
            <a:avLst>
              <a:gd name="adj" fmla="val 20228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3" name="Rectangle: Rounded Corners 73">
            <a:extLst>
              <a:ext uri="{FF2B5EF4-FFF2-40B4-BE49-F238E27FC236}">
                <a16:creationId xmlns:a16="http://schemas.microsoft.com/office/drawing/2014/main" id="{8A9758AD-4E38-43BE-84D8-2AD46C482454}"/>
              </a:ext>
            </a:extLst>
          </p:cNvPr>
          <p:cNvSpPr/>
          <p:nvPr/>
        </p:nvSpPr>
        <p:spPr>
          <a:xfrm>
            <a:off x="608231" y="3467869"/>
            <a:ext cx="6660000" cy="287937"/>
          </a:xfrm>
          <a:prstGeom prst="roundRect">
            <a:avLst>
              <a:gd name="adj" fmla="val 20228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" name="Rectangle: Rounded Corners 74">
            <a:extLst>
              <a:ext uri="{FF2B5EF4-FFF2-40B4-BE49-F238E27FC236}">
                <a16:creationId xmlns:a16="http://schemas.microsoft.com/office/drawing/2014/main" id="{0E503431-4243-4E62-B5E1-9B1D25C14290}"/>
              </a:ext>
            </a:extLst>
          </p:cNvPr>
          <p:cNvSpPr/>
          <p:nvPr/>
        </p:nvSpPr>
        <p:spPr>
          <a:xfrm>
            <a:off x="608231" y="3467806"/>
            <a:ext cx="2401327" cy="287937"/>
          </a:xfrm>
          <a:prstGeom prst="roundRect">
            <a:avLst>
              <a:gd name="adj" fmla="val 20228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6" name="Rectangle: Rounded Corners 76">
            <a:extLst>
              <a:ext uri="{FF2B5EF4-FFF2-40B4-BE49-F238E27FC236}">
                <a16:creationId xmlns:a16="http://schemas.microsoft.com/office/drawing/2014/main" id="{CD5A845C-995C-417E-816E-5091657AE23D}"/>
              </a:ext>
            </a:extLst>
          </p:cNvPr>
          <p:cNvSpPr/>
          <p:nvPr/>
        </p:nvSpPr>
        <p:spPr>
          <a:xfrm>
            <a:off x="608231" y="3825010"/>
            <a:ext cx="6660000" cy="287937"/>
          </a:xfrm>
          <a:prstGeom prst="roundRect">
            <a:avLst>
              <a:gd name="adj" fmla="val 2188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7" name="Rectangle: Rounded Corners 77">
            <a:extLst>
              <a:ext uri="{FF2B5EF4-FFF2-40B4-BE49-F238E27FC236}">
                <a16:creationId xmlns:a16="http://schemas.microsoft.com/office/drawing/2014/main" id="{66525855-B5C4-40D2-8A38-93BC968834BA}"/>
              </a:ext>
            </a:extLst>
          </p:cNvPr>
          <p:cNvSpPr/>
          <p:nvPr/>
        </p:nvSpPr>
        <p:spPr>
          <a:xfrm>
            <a:off x="619122" y="3824947"/>
            <a:ext cx="2390436" cy="287937"/>
          </a:xfrm>
          <a:prstGeom prst="roundRect">
            <a:avLst>
              <a:gd name="adj" fmla="val 18574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0" name="Rectangle: Rounded Corners 9">
            <a:extLst>
              <a:ext uri="{FF2B5EF4-FFF2-40B4-BE49-F238E27FC236}">
                <a16:creationId xmlns:a16="http://schemas.microsoft.com/office/drawing/2014/main" id="{4B498D78-6DD4-406D-BE63-A3E7E7C809A6}"/>
              </a:ext>
            </a:extLst>
          </p:cNvPr>
          <p:cNvSpPr/>
          <p:nvPr/>
        </p:nvSpPr>
        <p:spPr bwMode="auto">
          <a:xfrm>
            <a:off x="612027" y="1130938"/>
            <a:ext cx="7919946" cy="493868"/>
          </a:xfrm>
          <a:prstGeom prst="roundRect">
            <a:avLst>
              <a:gd name="adj" fmla="val 19676"/>
            </a:avLst>
          </a:prstGeom>
          <a:solidFill>
            <a:schemeClr val="bg2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Rectangle 20">
            <a:extLst>
              <a:ext uri="{FF2B5EF4-FFF2-40B4-BE49-F238E27FC236}">
                <a16:creationId xmlns:a16="http://schemas.microsoft.com/office/drawing/2014/main" id="{798F46A0-BE74-4F3A-8CAA-2E44F3AF491D}"/>
              </a:ext>
            </a:extLst>
          </p:cNvPr>
          <p:cNvSpPr/>
          <p:nvPr/>
        </p:nvSpPr>
        <p:spPr bwMode="auto">
          <a:xfrm>
            <a:off x="612027" y="1472977"/>
            <a:ext cx="7920786" cy="3226180"/>
          </a:xfrm>
          <a:prstGeom prst="rect">
            <a:avLst/>
          </a:prstGeom>
          <a:noFill/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50711"/>
            <a:ext cx="8274053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Ihre </a:t>
            </a:r>
            <a:r>
              <a:rPr lang="de-DE" sz="2000" dirty="0" err="1"/>
              <a:t>pAVK</a:t>
            </a:r>
            <a:r>
              <a:rPr lang="de-DE" sz="2000" dirty="0"/>
              <a:t>-Patienten können nach einer </a:t>
            </a:r>
            <a:r>
              <a:rPr lang="de-DE" sz="2000" dirty="0" err="1"/>
              <a:t>Revaskularisation</a:t>
            </a:r>
            <a:r>
              <a:rPr lang="de-DE" sz="2000" dirty="0"/>
              <a:t> der </a:t>
            </a:r>
            <a:br>
              <a:rPr lang="de-DE" sz="2000" dirty="0"/>
            </a:br>
            <a:r>
              <a:rPr lang="de-DE" sz="2000" dirty="0"/>
              <a:t>unteren Extremitäten </a:t>
            </a:r>
            <a:r>
              <a:rPr lang="de-CH" sz="2000" dirty="0"/>
              <a:t>unabhängig vom </a:t>
            </a:r>
            <a:r>
              <a:rPr lang="de-CH" sz="2000" dirty="0" err="1"/>
              <a:t>Clopidogrel</a:t>
            </a:r>
            <a:r>
              <a:rPr lang="de-CH" sz="2000" dirty="0"/>
              <a:t>-Einsatz geschützt werden</a:t>
            </a:r>
            <a:r>
              <a:rPr lang="de-DE" sz="2000" baseline="30000" dirty="0"/>
              <a:t>#8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de-DE" sz="700">
                <a:solidFill>
                  <a:srgbClr val="B3B2B5"/>
                </a:solidFill>
                <a:cs typeface="Arial" charset="0"/>
              </a:rPr>
              <a:t>* primärer Wirksamkeitsendpunkt; † primärer Sicherheitsendpunkt; # die Anwendung von Clopidogrel (&gt;30 T) war mit einem höheren Blutungsrisiko verbunden, ohne dass ein zusätzlicher Nutzen auf der Wirksamkeitsseite entstand</a:t>
            </a:r>
          </a:p>
          <a:p>
            <a:pPr>
              <a:spcBef>
                <a:spcPts val="0"/>
              </a:spcBef>
            </a:pPr>
            <a:r>
              <a:rPr lang="de-DE" sz="700">
                <a:solidFill>
                  <a:srgbClr val="B3B2B5"/>
                </a:solidFill>
                <a:cs typeface="Arial" charset="0"/>
              </a:rPr>
              <a:t>ALI: akute Extremitätenischämie; KV: kardiovaskulär; MI: Myokardinfarkt; pAVK: periphere arterielle Verschlusskrankheit; TIMI, Thrombolyse bei Myokardinfarkt </a:t>
            </a:r>
          </a:p>
        </p:txBody>
      </p:sp>
      <p:sp>
        <p:nvSpPr>
          <p:cNvPr id="38" name="Rectangle 87">
            <a:extLst>
              <a:ext uri="{FF2B5EF4-FFF2-40B4-BE49-F238E27FC236}">
                <a16:creationId xmlns:a16="http://schemas.microsoft.com/office/drawing/2014/main" id="{995B004C-2741-4DAD-BBE3-7854A121AD6B}"/>
              </a:ext>
            </a:extLst>
          </p:cNvPr>
          <p:cNvSpPr/>
          <p:nvPr/>
        </p:nvSpPr>
        <p:spPr>
          <a:xfrm>
            <a:off x="3858433" y="1126764"/>
            <a:ext cx="1361267" cy="50221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HR (95% KI)</a:t>
            </a:r>
          </a:p>
        </p:txBody>
      </p:sp>
      <p:sp>
        <p:nvSpPr>
          <p:cNvPr id="41" name="Rectangle 91">
            <a:extLst>
              <a:ext uri="{FF2B5EF4-FFF2-40B4-BE49-F238E27FC236}">
                <a16:creationId xmlns:a16="http://schemas.microsoft.com/office/drawing/2014/main" id="{96AE8D20-8C74-4D12-A283-C7B0960DDC5B}"/>
              </a:ext>
            </a:extLst>
          </p:cNvPr>
          <p:cNvSpPr/>
          <p:nvPr/>
        </p:nvSpPr>
        <p:spPr>
          <a:xfrm>
            <a:off x="7276452" y="1136289"/>
            <a:ext cx="1279881" cy="511481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p-Interaktion</a:t>
            </a:r>
          </a:p>
        </p:txBody>
      </p:sp>
      <p:sp>
        <p:nvSpPr>
          <p:cNvPr id="44" name="Rectangle 96">
            <a:extLst>
              <a:ext uri="{FF2B5EF4-FFF2-40B4-BE49-F238E27FC236}">
                <a16:creationId xmlns:a16="http://schemas.microsoft.com/office/drawing/2014/main" id="{3C884314-F407-40CE-87E9-EAED6B329010}"/>
              </a:ext>
            </a:extLst>
          </p:cNvPr>
          <p:cNvSpPr/>
          <p:nvPr/>
        </p:nvSpPr>
        <p:spPr>
          <a:xfrm>
            <a:off x="744250" y="1130875"/>
            <a:ext cx="2608549" cy="49810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Subanalyse aus VOYAGER PAD: </a:t>
            </a:r>
            <a:r>
              <a:rPr lang="de-DE" sz="1200" b="1" dirty="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  <a:t>Ergebnisse</a:t>
            </a:r>
          </a:p>
        </p:txBody>
      </p:sp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16AD313E-4E98-47C9-B4BC-F7270F24EA94}"/>
              </a:ext>
            </a:extLst>
          </p:cNvPr>
          <p:cNvGrpSpPr/>
          <p:nvPr/>
        </p:nvGrpSpPr>
        <p:grpSpPr>
          <a:xfrm>
            <a:off x="4684253" y="4372394"/>
            <a:ext cx="2395866" cy="343938"/>
            <a:chOff x="5027153" y="4372394"/>
            <a:chExt cx="2395866" cy="343938"/>
          </a:xfrm>
        </p:grpSpPr>
        <p:sp>
          <p:nvSpPr>
            <p:cNvPr id="51" name="TextBox 6">
              <a:extLst>
                <a:ext uri="{FF2B5EF4-FFF2-40B4-BE49-F238E27FC236}">
                  <a16:creationId xmlns:a16="http://schemas.microsoft.com/office/drawing/2014/main" id="{1811C917-8BC6-43FF-9DD5-4DADA9ABFED0}"/>
                </a:ext>
              </a:extLst>
            </p:cNvPr>
            <p:cNvSpPr txBox="1"/>
            <p:nvPr/>
          </p:nvSpPr>
          <p:spPr>
            <a:xfrm>
              <a:off x="5027153" y="4372394"/>
              <a:ext cx="1684775" cy="3407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t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zugunsten von </a:t>
              </a:r>
              <a:r>
                <a:rPr kumimoji="0" lang="de-DE" sz="800" i="0" u="none" strike="noStrike" cap="none" normalizeH="0" baseline="0" noProof="0" dirty="0" err="1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Rivaroxaban</a:t>
              </a:r>
              <a: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b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2.5 mg BID plus Aspirin</a:t>
              </a:r>
            </a:p>
          </p:txBody>
        </p:sp>
        <p:sp>
          <p:nvSpPr>
            <p:cNvPr id="57" name="TextBox 7">
              <a:extLst>
                <a:ext uri="{FF2B5EF4-FFF2-40B4-BE49-F238E27FC236}">
                  <a16:creationId xmlns:a16="http://schemas.microsoft.com/office/drawing/2014/main" id="{8191A13F-C1E9-4599-8A2E-888F28D7D500}"/>
                </a:ext>
              </a:extLst>
            </p:cNvPr>
            <p:cNvSpPr txBox="1"/>
            <p:nvPr/>
          </p:nvSpPr>
          <p:spPr>
            <a:xfrm>
              <a:off x="6522919" y="4375597"/>
              <a:ext cx="900100" cy="3407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t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zugunsten von</a:t>
              </a:r>
              <a:b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8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Aspirin</a:t>
              </a:r>
            </a:p>
          </p:txBody>
        </p:sp>
      </p:grpSp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2F6C6BF4-8B33-4E06-BBF3-14F10CD8CE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5383730"/>
              </p:ext>
            </p:extLst>
          </p:nvPr>
        </p:nvGraphicFramePr>
        <p:xfrm>
          <a:off x="5008105" y="1647770"/>
          <a:ext cx="2401327" cy="2882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9" name="Table 5">
            <a:extLst>
              <a:ext uri="{FF2B5EF4-FFF2-40B4-BE49-F238E27FC236}">
                <a16:creationId xmlns:a16="http://schemas.microsoft.com/office/drawing/2014/main" id="{A07D42B9-77CD-473D-BC49-B6D3CE173D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630417"/>
              </p:ext>
            </p:extLst>
          </p:nvPr>
        </p:nvGraphicFramePr>
        <p:xfrm>
          <a:off x="612774" y="1780502"/>
          <a:ext cx="7912104" cy="237916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197226">
                  <a:extLst>
                    <a:ext uri="{9D8B030D-6E8A-4147-A177-3AD203B41FA5}">
                      <a16:colId xmlns:a16="http://schemas.microsoft.com/office/drawing/2014/main" val="2517137555"/>
                    </a:ext>
                  </a:extLst>
                </a:gridCol>
                <a:gridCol w="1488549">
                  <a:extLst>
                    <a:ext uri="{9D8B030D-6E8A-4147-A177-3AD203B41FA5}">
                      <a16:colId xmlns:a16="http://schemas.microsoft.com/office/drawing/2014/main" val="1122331923"/>
                    </a:ext>
                  </a:extLst>
                </a:gridCol>
                <a:gridCol w="1623614">
                  <a:extLst>
                    <a:ext uri="{9D8B030D-6E8A-4147-A177-3AD203B41FA5}">
                      <a16:colId xmlns:a16="http://schemas.microsoft.com/office/drawing/2014/main" val="1533883252"/>
                    </a:ext>
                  </a:extLst>
                </a:gridCol>
                <a:gridCol w="1602715">
                  <a:extLst>
                    <a:ext uri="{9D8B030D-6E8A-4147-A177-3AD203B41FA5}">
                      <a16:colId xmlns:a16="http://schemas.microsoft.com/office/drawing/2014/main" val="4166163062"/>
                    </a:ext>
                  </a:extLst>
                </a:gridCol>
              </a:tblGrid>
              <a:tr h="536742"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ALI, </a:t>
                      </a:r>
                      <a:r>
                        <a:rPr lang="de-DE" sz="12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gefässbedingte</a:t>
                      </a:r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de-DE" sz="12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grössere</a:t>
                      </a:r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Amputationen, MI,</a:t>
                      </a:r>
                      <a:b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</a:br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ischämischer Schlaganfall oder KV-Tod*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lang="en-GB" sz="1200"/>
                    </a:p>
                  </a:txBody>
                  <a:tcPr anchor="ctr">
                    <a:lnL>
                      <a:noFill/>
                    </a:lnL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/>
                      <a:endParaRPr lang="en-GB" sz="1200"/>
                    </a:p>
                  </a:txBody>
                  <a:tcPr anchor="ctr">
                    <a:solidFill>
                      <a:srgbClr val="0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54019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Mit </a:t>
                      </a:r>
                      <a:r>
                        <a:rPr lang="de-DE" sz="1200" b="1" dirty="0" err="1">
                          <a:solidFill>
                            <a:schemeClr val="bg1"/>
                          </a:solidFill>
                        </a:rPr>
                        <a:t>Clopidogrel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3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0.85 (0.71–1.01)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0.92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092552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Ohne </a:t>
                      </a:r>
                      <a:r>
                        <a:rPr lang="de-DE" sz="1200" b="1" dirty="0" err="1">
                          <a:solidFill>
                            <a:schemeClr val="bg1"/>
                          </a:solidFill>
                        </a:rPr>
                        <a:t>Clopidogrel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9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0.86 (0.73–1.01)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rtl="0"/>
                      <a:endParaRPr lang="en-GB" sz="12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055413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Schwere Blutungen </a:t>
                      </a:r>
                      <a:r>
                        <a:rPr lang="de-DE" sz="12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gemäss</a:t>
                      </a:r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TIMI</a:t>
                      </a:r>
                      <a:r>
                        <a:rPr lang="de-DE" sz="1200" b="1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†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651599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Mit </a:t>
                      </a:r>
                      <a:r>
                        <a:rPr lang="de-DE" sz="1200" b="1" dirty="0" err="1">
                          <a:solidFill>
                            <a:schemeClr val="bg1"/>
                          </a:solidFill>
                        </a:rPr>
                        <a:t>Clopidogrel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1.33 (0.78–2.26)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0.71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803971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Ohne </a:t>
                      </a:r>
                      <a:r>
                        <a:rPr lang="de-DE" sz="1200" b="1" dirty="0" err="1">
                          <a:solidFill>
                            <a:schemeClr val="bg1"/>
                          </a:solidFill>
                        </a:rPr>
                        <a:t>Clopidogrel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1.55 (0.88–2.72)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rtl="0"/>
                      <a:endParaRPr lang="en-GB" sz="12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96433"/>
                  </a:ext>
                </a:extLst>
              </a:tr>
            </a:tbl>
          </a:graphicData>
        </a:graphic>
      </p:graphicFrame>
      <p:sp>
        <p:nvSpPr>
          <p:cNvPr id="24" name="Textfeld 23">
            <a:extLst>
              <a:ext uri="{FF2B5EF4-FFF2-40B4-BE49-F238E27FC236}">
                <a16:creationId xmlns:a16="http://schemas.microsoft.com/office/drawing/2014/main" id="{2F29C8F0-D0E2-4A32-8A3D-8F1DF2FA9761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2215075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531999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CH" sz="2000" dirty="0"/>
              <a:t>Bieten Sie vaskulären Schutz </a:t>
            </a:r>
            <a:r>
              <a:rPr lang="de-DE" sz="2000" dirty="0"/>
              <a:t>für Ihre </a:t>
            </a:r>
            <a:r>
              <a:rPr lang="de-DE" sz="2000" dirty="0" err="1"/>
              <a:t>pAVK</a:t>
            </a:r>
            <a:r>
              <a:rPr lang="de-DE" sz="2000" dirty="0"/>
              <a:t>-Patienten wie Herrn Keller nach </a:t>
            </a:r>
            <a:r>
              <a:rPr lang="de-DE" sz="2000" dirty="0" err="1"/>
              <a:t>endovaskulären</a:t>
            </a:r>
            <a:r>
              <a:rPr lang="de-DE" sz="2000" dirty="0"/>
              <a:t> und chirurgischen </a:t>
            </a:r>
            <a:r>
              <a:rPr lang="de-CH" sz="2000" dirty="0" err="1"/>
              <a:t>Revaskularisationen</a:t>
            </a:r>
            <a:r>
              <a:rPr lang="de-DE" sz="2000" baseline="30000" dirty="0"/>
              <a:t>6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de-DE" sz="700">
                <a:solidFill>
                  <a:srgbClr val="B3B2B5"/>
                </a:solidFill>
                <a:cs typeface="Arial" charset="0"/>
              </a:rPr>
              <a:t>pAVK: periphere arterielle Verschlusskrankheit</a:t>
            </a:r>
          </a:p>
        </p:txBody>
      </p:sp>
      <p:pic>
        <p:nvPicPr>
          <p:cNvPr id="63" name="Picture 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BEB6677D-6094-4CB8-B597-2833F0B9CFC3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8251" y="1253666"/>
            <a:ext cx="2233103" cy="2219583"/>
          </a:xfrm>
          <a:prstGeom prst="ellipse">
            <a:avLst/>
          </a:prstGeom>
        </p:spPr>
      </p:pic>
      <p:sp>
        <p:nvSpPr>
          <p:cNvPr id="64" name="Oval 38">
            <a:extLst>
              <a:ext uri="{FF2B5EF4-FFF2-40B4-BE49-F238E27FC236}">
                <a16:creationId xmlns:a16="http://schemas.microsoft.com/office/drawing/2014/main" id="{FC495ED9-F274-4B38-B66A-FA8A2CEC65D2}"/>
              </a:ext>
            </a:extLst>
          </p:cNvPr>
          <p:cNvSpPr/>
          <p:nvPr/>
        </p:nvSpPr>
        <p:spPr bwMode="auto">
          <a:xfrm>
            <a:off x="3448251" y="1253666"/>
            <a:ext cx="2233103" cy="2219583"/>
          </a:xfrm>
          <a:prstGeom prst="ellipse">
            <a:avLst/>
          </a:prstGeom>
          <a:noFill/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tangle: Rounded Corners 41">
            <a:extLst>
              <a:ext uri="{FF2B5EF4-FFF2-40B4-BE49-F238E27FC236}">
                <a16:creationId xmlns:a16="http://schemas.microsoft.com/office/drawing/2014/main" id="{96997CD4-3EDE-493A-9A16-FD2B82BAC953}"/>
              </a:ext>
            </a:extLst>
          </p:cNvPr>
          <p:cNvSpPr/>
          <p:nvPr/>
        </p:nvSpPr>
        <p:spPr bwMode="auto">
          <a:xfrm>
            <a:off x="1181097" y="2920018"/>
            <a:ext cx="2829129" cy="1037617"/>
          </a:xfrm>
          <a:prstGeom prst="roundRect">
            <a:avLst>
              <a:gd name="adj" fmla="val 23046"/>
            </a:avLst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cap="none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Endovaskuläre</a:t>
            </a:r>
            <a:r>
              <a:rPr kumimoji="0" lang="de-DE" sz="16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1600" b="1" i="0" u="none" strike="noStrike" cap="none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Revaskularisations</a:t>
            </a:r>
            <a:r>
              <a:rPr kumimoji="0" lang="de-DE" sz="16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-eingriffe</a:t>
            </a:r>
          </a:p>
        </p:txBody>
      </p:sp>
      <p:sp>
        <p:nvSpPr>
          <p:cNvPr id="24" name="Rectangle: Rounded Corners 41">
            <a:extLst>
              <a:ext uri="{FF2B5EF4-FFF2-40B4-BE49-F238E27FC236}">
                <a16:creationId xmlns:a16="http://schemas.microsoft.com/office/drawing/2014/main" id="{96BDFCB3-0997-4408-A60A-67C4A80990DD}"/>
              </a:ext>
            </a:extLst>
          </p:cNvPr>
          <p:cNvSpPr/>
          <p:nvPr/>
        </p:nvSpPr>
        <p:spPr bwMode="auto">
          <a:xfrm>
            <a:off x="5133564" y="2920019"/>
            <a:ext cx="2829129" cy="1037616"/>
          </a:xfrm>
          <a:prstGeom prst="roundRect">
            <a:avLst>
              <a:gd name="adj" fmla="val 23046"/>
            </a:avLst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Chirurgische </a:t>
            </a:r>
            <a:r>
              <a:rPr kumimoji="0" lang="de-DE" sz="1600" b="1" i="0" u="none" strike="noStrike" cap="none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Revaskularisations</a:t>
            </a:r>
            <a:r>
              <a:rPr kumimoji="0" lang="de-DE" sz="16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-eingriffe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D50A85E-F1C5-44D4-AE61-9DA1B335085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126069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584661"/>
            <a:ext cx="8274051" cy="4719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6350" indent="-6350"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Darstellung des Behandlungswegs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auf Basis von Expertenwissen</a:t>
            </a:r>
          </a:p>
          <a:p>
            <a:pPr marL="7938" indent="-7938"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CLI: kritische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DAPT: duale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antithrombozytäre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Therapie; DAT: Duale antithrombotische Therapie; UE: untere Extremität; N: nein;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Verschlusskrankheit;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SAPT: einfache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antithrombozytäre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Therapie; J: ja</a:t>
            </a:r>
          </a:p>
        </p:txBody>
      </p:sp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2" y="50711"/>
            <a:ext cx="8229920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Sie können Ihren </a:t>
            </a:r>
            <a:r>
              <a:rPr lang="de-DE" sz="2000" dirty="0" err="1"/>
              <a:t>pAVK</a:t>
            </a:r>
            <a:r>
              <a:rPr lang="de-DE" sz="2000" dirty="0"/>
              <a:t>-Patienten, die sich einer </a:t>
            </a:r>
          </a:p>
          <a:p>
            <a:pPr lvl="0"/>
            <a:r>
              <a:rPr lang="de-DE" sz="2000" dirty="0" err="1"/>
              <a:t>endovaskulären</a:t>
            </a:r>
            <a:r>
              <a:rPr lang="de-DE" sz="2000" dirty="0"/>
              <a:t> </a:t>
            </a:r>
            <a:r>
              <a:rPr lang="de-DE" sz="2000" dirty="0" err="1"/>
              <a:t>Revaskularisation</a:t>
            </a:r>
            <a:r>
              <a:rPr lang="de-DE" sz="2000" dirty="0"/>
              <a:t> unterziehen, </a:t>
            </a:r>
            <a:r>
              <a:rPr lang="de-CH" sz="2000" dirty="0"/>
              <a:t>einen </a:t>
            </a:r>
          </a:p>
          <a:p>
            <a:pPr lvl="0"/>
            <a:r>
              <a:rPr lang="de-CH" sz="2000" dirty="0"/>
              <a:t>zusätzlichen Schutz </a:t>
            </a:r>
            <a:r>
              <a:rPr lang="de-DE" sz="2000" dirty="0"/>
              <a:t>anbieten</a:t>
            </a:r>
            <a:r>
              <a:rPr lang="de-DE" sz="2000" baseline="30000" dirty="0"/>
              <a:t>6,8,9</a:t>
            </a:r>
            <a:r>
              <a:rPr lang="de-DE" sz="2000" dirty="0"/>
              <a:t> </a:t>
            </a:r>
          </a:p>
        </p:txBody>
      </p:sp>
      <p:sp>
        <p:nvSpPr>
          <p:cNvPr id="54" name="Rectangle: Rounded Corners 6">
            <a:extLst>
              <a:ext uri="{FF2B5EF4-FFF2-40B4-BE49-F238E27FC236}">
                <a16:creationId xmlns:a16="http://schemas.microsoft.com/office/drawing/2014/main" id="{602C71F4-1A93-426E-BC72-85DE47681C22}"/>
              </a:ext>
            </a:extLst>
          </p:cNvPr>
          <p:cNvSpPr/>
          <p:nvPr/>
        </p:nvSpPr>
        <p:spPr>
          <a:xfrm>
            <a:off x="2881161" y="1070771"/>
            <a:ext cx="4177211" cy="191700"/>
          </a:xfrm>
          <a:prstGeom prst="roundRect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Patienten mit CLI oder </a:t>
            </a:r>
            <a:r>
              <a:rPr kumimoji="0" lang="de-DE" sz="800" b="1" i="0" u="none" strike="noStrike" cap="none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Claudicatio</a:t>
            </a: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, die eine UE-</a:t>
            </a:r>
            <a:r>
              <a:rPr kumimoji="0" lang="de-DE" sz="800" b="1" i="0" u="none" strike="noStrike" cap="none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Revaskularisation</a:t>
            </a: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 benötigen</a:t>
            </a:r>
          </a:p>
        </p:txBody>
      </p:sp>
      <p:sp>
        <p:nvSpPr>
          <p:cNvPr id="55" name="Rectangle: Rounded Corners 7">
            <a:extLst>
              <a:ext uri="{FF2B5EF4-FFF2-40B4-BE49-F238E27FC236}">
                <a16:creationId xmlns:a16="http://schemas.microsoft.com/office/drawing/2014/main" id="{B4CEAAD7-D0D9-443A-BA4D-18148D177415}"/>
              </a:ext>
            </a:extLst>
          </p:cNvPr>
          <p:cNvSpPr/>
          <p:nvPr/>
        </p:nvSpPr>
        <p:spPr>
          <a:xfrm>
            <a:off x="2881161" y="2858553"/>
            <a:ext cx="4176000" cy="436688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Am Tag nach der </a:t>
            </a:r>
            <a:r>
              <a:rPr kumimoji="0" lang="de-DE" sz="800" b="0" i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Angioplastie</a:t>
            </a: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mit der </a:t>
            </a:r>
            <a:r>
              <a:rPr lang="de-DE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DAT</a:t>
            </a: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-Therapie beginnen </a:t>
            </a:r>
            <a:b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(nachdem sichergestellt wurde, dass kein Hämatom an der Einstichstelle, </a:t>
            </a:r>
            <a:b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keine AV-Fistel und kein Pseudoaneurysma vorliegt)</a:t>
            </a:r>
          </a:p>
        </p:txBody>
      </p:sp>
      <p:sp>
        <p:nvSpPr>
          <p:cNvPr id="56" name="Rectangle: Rounded Corners 8">
            <a:extLst>
              <a:ext uri="{FF2B5EF4-FFF2-40B4-BE49-F238E27FC236}">
                <a16:creationId xmlns:a16="http://schemas.microsoft.com/office/drawing/2014/main" id="{29BC69DE-B97C-41C2-97E0-CC8CCEB9EDD0}"/>
              </a:ext>
            </a:extLst>
          </p:cNvPr>
          <p:cNvSpPr/>
          <p:nvPr/>
        </p:nvSpPr>
        <p:spPr>
          <a:xfrm>
            <a:off x="2186488" y="1635832"/>
            <a:ext cx="2264666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Rivaroxaban 12–24 Std. vor dem</a:t>
            </a:r>
            <a:b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Eingriff absetzen</a:t>
            </a:r>
          </a:p>
        </p:txBody>
      </p:sp>
      <p:sp>
        <p:nvSpPr>
          <p:cNvPr id="57" name="Flowchart: Decision 9">
            <a:extLst>
              <a:ext uri="{FF2B5EF4-FFF2-40B4-BE49-F238E27FC236}">
                <a16:creationId xmlns:a16="http://schemas.microsoft.com/office/drawing/2014/main" id="{B319D7BB-7BCA-44FF-AFC6-DE06DB46914A}"/>
              </a:ext>
            </a:extLst>
          </p:cNvPr>
          <p:cNvSpPr/>
          <p:nvPr/>
        </p:nvSpPr>
        <p:spPr>
          <a:xfrm>
            <a:off x="4569678" y="1435954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0" name="Straight Arrow Connector 10">
            <a:extLst>
              <a:ext uri="{FF2B5EF4-FFF2-40B4-BE49-F238E27FC236}">
                <a16:creationId xmlns:a16="http://schemas.microsoft.com/office/drawing/2014/main" id="{CA5D74FC-AEC1-4114-8C3B-8C9A543074DA}"/>
              </a:ext>
            </a:extLst>
          </p:cNvPr>
          <p:cNvCxnSpPr>
            <a:cxnSpLocks/>
            <a:stCxn id="54" idx="2"/>
            <a:endCxn id="57" idx="0"/>
          </p:cNvCxnSpPr>
          <p:nvPr/>
        </p:nvCxnSpPr>
        <p:spPr>
          <a:xfrm>
            <a:off x="4969766" y="1262471"/>
            <a:ext cx="0" cy="173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11">
            <a:extLst>
              <a:ext uri="{FF2B5EF4-FFF2-40B4-BE49-F238E27FC236}">
                <a16:creationId xmlns:a16="http://schemas.microsoft.com/office/drawing/2014/main" id="{1F50E925-5614-4B15-99E4-A082E2C63365}"/>
              </a:ext>
            </a:extLst>
          </p:cNvPr>
          <p:cNvSpPr txBox="1"/>
          <p:nvPr/>
        </p:nvSpPr>
        <p:spPr>
          <a:xfrm>
            <a:off x="5325247" y="1268296"/>
            <a:ext cx="1680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Wird der Patient bereits mit </a:t>
            </a:r>
            <a:r>
              <a:rPr lang="de-DE" sz="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DAT</a:t>
            </a: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behandelt? </a:t>
            </a:r>
          </a:p>
        </p:txBody>
      </p:sp>
      <p:cxnSp>
        <p:nvCxnSpPr>
          <p:cNvPr id="62" name="Connector: Elbow 12">
            <a:extLst>
              <a:ext uri="{FF2B5EF4-FFF2-40B4-BE49-F238E27FC236}">
                <a16:creationId xmlns:a16="http://schemas.microsoft.com/office/drawing/2014/main" id="{42490293-8B66-4BD6-8E99-1F43FF635596}"/>
              </a:ext>
            </a:extLst>
          </p:cNvPr>
          <p:cNvCxnSpPr>
            <a:cxnSpLocks/>
            <a:stCxn id="57" idx="1"/>
            <a:endCxn id="56" idx="0"/>
          </p:cNvCxnSpPr>
          <p:nvPr/>
        </p:nvCxnSpPr>
        <p:spPr>
          <a:xfrm rot="10800000" flipV="1">
            <a:off x="3318821" y="1529706"/>
            <a:ext cx="1250858" cy="106126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13">
            <a:extLst>
              <a:ext uri="{FF2B5EF4-FFF2-40B4-BE49-F238E27FC236}">
                <a16:creationId xmlns:a16="http://schemas.microsoft.com/office/drawing/2014/main" id="{40CA546D-6D73-416E-9323-6B6E26B352A2}"/>
              </a:ext>
            </a:extLst>
          </p:cNvPr>
          <p:cNvCxnSpPr>
            <a:cxnSpLocks/>
            <a:stCxn id="56" idx="2"/>
            <a:endCxn id="69" idx="3"/>
          </p:cNvCxnSpPr>
          <p:nvPr/>
        </p:nvCxnSpPr>
        <p:spPr>
          <a:xfrm rot="16200000" flipH="1">
            <a:off x="4040754" y="1189741"/>
            <a:ext cx="207078" cy="1650946"/>
          </a:xfrm>
          <a:prstGeom prst="bentConnector3">
            <a:avLst>
              <a:gd name="adj1" fmla="val 50000"/>
            </a:avLst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4">
            <a:extLst>
              <a:ext uri="{FF2B5EF4-FFF2-40B4-BE49-F238E27FC236}">
                <a16:creationId xmlns:a16="http://schemas.microsoft.com/office/drawing/2014/main" id="{4A50F936-34C3-49AC-92B2-2DA4A977AAC7}"/>
              </a:ext>
            </a:extLst>
          </p:cNvPr>
          <p:cNvCxnSpPr>
            <a:cxnSpLocks/>
            <a:stCxn id="57" idx="2"/>
            <a:endCxn id="69" idx="3"/>
          </p:cNvCxnSpPr>
          <p:nvPr/>
        </p:nvCxnSpPr>
        <p:spPr>
          <a:xfrm>
            <a:off x="4969766" y="1623459"/>
            <a:ext cx="0" cy="49529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5">
            <a:extLst>
              <a:ext uri="{FF2B5EF4-FFF2-40B4-BE49-F238E27FC236}">
                <a16:creationId xmlns:a16="http://schemas.microsoft.com/office/drawing/2014/main" id="{071BFE85-D389-496C-ABEF-F97311ACA3B8}"/>
              </a:ext>
            </a:extLst>
          </p:cNvPr>
          <p:cNvSpPr txBox="1"/>
          <p:nvPr/>
        </p:nvSpPr>
        <p:spPr>
          <a:xfrm>
            <a:off x="4482497" y="1336817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J</a:t>
            </a:r>
          </a:p>
        </p:txBody>
      </p:sp>
      <p:sp>
        <p:nvSpPr>
          <p:cNvPr id="68" name="TextBox 16">
            <a:extLst>
              <a:ext uri="{FF2B5EF4-FFF2-40B4-BE49-F238E27FC236}">
                <a16:creationId xmlns:a16="http://schemas.microsoft.com/office/drawing/2014/main" id="{C59917DD-3BEE-4F10-93AD-6577993FF41C}"/>
              </a:ext>
            </a:extLst>
          </p:cNvPr>
          <p:cNvSpPr txBox="1"/>
          <p:nvPr/>
        </p:nvSpPr>
        <p:spPr>
          <a:xfrm>
            <a:off x="4988707" y="1560377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sp>
        <p:nvSpPr>
          <p:cNvPr id="69" name="Rectangle: Top Corners Rounded 17">
            <a:extLst>
              <a:ext uri="{FF2B5EF4-FFF2-40B4-BE49-F238E27FC236}">
                <a16:creationId xmlns:a16="http://schemas.microsoft.com/office/drawing/2014/main" id="{CF16CADF-AA25-4D9B-A1BC-F6CA96FD532C}"/>
              </a:ext>
            </a:extLst>
          </p:cNvPr>
          <p:cNvSpPr/>
          <p:nvPr/>
        </p:nvSpPr>
        <p:spPr>
          <a:xfrm>
            <a:off x="2881161" y="2118753"/>
            <a:ext cx="4177211" cy="192166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Endovaskuläre Revaskularisation</a:t>
            </a:r>
          </a:p>
        </p:txBody>
      </p:sp>
      <p:sp>
        <p:nvSpPr>
          <p:cNvPr id="70" name="Rectangle: Rounded Corners 18">
            <a:extLst>
              <a:ext uri="{FF2B5EF4-FFF2-40B4-BE49-F238E27FC236}">
                <a16:creationId xmlns:a16="http://schemas.microsoft.com/office/drawing/2014/main" id="{8B5E525D-4731-4121-B623-476680FCEEE0}"/>
              </a:ext>
            </a:extLst>
          </p:cNvPr>
          <p:cNvSpPr/>
          <p:nvPr/>
        </p:nvSpPr>
        <p:spPr>
          <a:xfrm>
            <a:off x="2186488" y="3634810"/>
            <a:ext cx="2264666" cy="579263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Bei bestimmten Patienten die zusätzliche</a:t>
            </a:r>
            <a:b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Gabe von </a:t>
            </a:r>
            <a:r>
              <a:rPr kumimoji="0" lang="de-DE" sz="800" b="0" i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Clopidogrel</a:t>
            </a: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erwägen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Die Anwendung möglichst auf 30 Tage begrenzen, um Blutungsrisiko zu minimieren</a:t>
            </a:r>
          </a:p>
        </p:txBody>
      </p:sp>
      <p:sp>
        <p:nvSpPr>
          <p:cNvPr id="71" name="Flowchart: Decision 19">
            <a:extLst>
              <a:ext uri="{FF2B5EF4-FFF2-40B4-BE49-F238E27FC236}">
                <a16:creationId xmlns:a16="http://schemas.microsoft.com/office/drawing/2014/main" id="{224AA0D3-A1A6-4FC3-9A66-DA0F78999EF5}"/>
              </a:ext>
            </a:extLst>
          </p:cNvPr>
          <p:cNvSpPr/>
          <p:nvPr/>
        </p:nvSpPr>
        <p:spPr>
          <a:xfrm>
            <a:off x="4569678" y="3447306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2" name="Straight Arrow Connector 20">
            <a:extLst>
              <a:ext uri="{FF2B5EF4-FFF2-40B4-BE49-F238E27FC236}">
                <a16:creationId xmlns:a16="http://schemas.microsoft.com/office/drawing/2014/main" id="{E0E62344-ECC5-452D-8546-9221E20211FE}"/>
              </a:ext>
            </a:extLst>
          </p:cNvPr>
          <p:cNvCxnSpPr>
            <a:cxnSpLocks/>
            <a:stCxn id="55" idx="2"/>
            <a:endCxn id="71" idx="0"/>
          </p:cNvCxnSpPr>
          <p:nvPr/>
        </p:nvCxnSpPr>
        <p:spPr>
          <a:xfrm>
            <a:off x="4969161" y="3295241"/>
            <a:ext cx="605" cy="15206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22">
            <a:extLst>
              <a:ext uri="{FF2B5EF4-FFF2-40B4-BE49-F238E27FC236}">
                <a16:creationId xmlns:a16="http://schemas.microsoft.com/office/drawing/2014/main" id="{F114A83E-59DC-400F-B79B-DDA0EBF9A163}"/>
              </a:ext>
            </a:extLst>
          </p:cNvPr>
          <p:cNvCxnSpPr>
            <a:cxnSpLocks/>
            <a:stCxn id="71" idx="1"/>
            <a:endCxn id="70" idx="0"/>
          </p:cNvCxnSpPr>
          <p:nvPr/>
        </p:nvCxnSpPr>
        <p:spPr>
          <a:xfrm rot="10800000" flipV="1">
            <a:off x="3318821" y="3541058"/>
            <a:ext cx="1250858" cy="93752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23">
            <a:extLst>
              <a:ext uri="{FF2B5EF4-FFF2-40B4-BE49-F238E27FC236}">
                <a16:creationId xmlns:a16="http://schemas.microsoft.com/office/drawing/2014/main" id="{2CF4801C-8DD8-4DB8-BFA7-17459ACA7944}"/>
              </a:ext>
            </a:extLst>
          </p:cNvPr>
          <p:cNvSpPr txBox="1"/>
          <p:nvPr/>
        </p:nvSpPr>
        <p:spPr>
          <a:xfrm>
            <a:off x="4482497" y="3342574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J</a:t>
            </a:r>
          </a:p>
        </p:txBody>
      </p:sp>
      <p:sp>
        <p:nvSpPr>
          <p:cNvPr id="76" name="TextBox 24">
            <a:extLst>
              <a:ext uri="{FF2B5EF4-FFF2-40B4-BE49-F238E27FC236}">
                <a16:creationId xmlns:a16="http://schemas.microsoft.com/office/drawing/2014/main" id="{67E54830-1FD5-4896-A744-EE6BF65521BB}"/>
              </a:ext>
            </a:extLst>
          </p:cNvPr>
          <p:cNvSpPr txBox="1"/>
          <p:nvPr/>
        </p:nvSpPr>
        <p:spPr>
          <a:xfrm>
            <a:off x="4988707" y="3578689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77" name="Straight Arrow Connector 25">
            <a:extLst>
              <a:ext uri="{FF2B5EF4-FFF2-40B4-BE49-F238E27FC236}">
                <a16:creationId xmlns:a16="http://schemas.microsoft.com/office/drawing/2014/main" id="{D912AE62-2257-4B96-9EC5-59AB1EC5DFDF}"/>
              </a:ext>
            </a:extLst>
          </p:cNvPr>
          <p:cNvCxnSpPr>
            <a:cxnSpLocks/>
            <a:stCxn id="69" idx="1"/>
            <a:endCxn id="84" idx="0"/>
          </p:cNvCxnSpPr>
          <p:nvPr/>
        </p:nvCxnSpPr>
        <p:spPr>
          <a:xfrm>
            <a:off x="4969766" y="2310919"/>
            <a:ext cx="0" cy="21435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Top Corners Rounded 26">
            <a:extLst>
              <a:ext uri="{FF2B5EF4-FFF2-40B4-BE49-F238E27FC236}">
                <a16:creationId xmlns:a16="http://schemas.microsoft.com/office/drawing/2014/main" id="{98C7F711-5550-4C2C-B8B8-210121196B80}"/>
              </a:ext>
            </a:extLst>
          </p:cNvPr>
          <p:cNvSpPr/>
          <p:nvPr/>
        </p:nvSpPr>
        <p:spPr>
          <a:xfrm>
            <a:off x="2881161" y="4314681"/>
            <a:ext cx="4177211" cy="191700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Chronische pAVK</a:t>
            </a:r>
          </a:p>
        </p:txBody>
      </p:sp>
      <p:sp>
        <p:nvSpPr>
          <p:cNvPr id="79" name="Rectangle: Rounded Corners 27">
            <a:extLst>
              <a:ext uri="{FF2B5EF4-FFF2-40B4-BE49-F238E27FC236}">
                <a16:creationId xmlns:a16="http://schemas.microsoft.com/office/drawing/2014/main" id="{AC21420B-2FF2-4C03-AAC3-C96C6A1283AF}"/>
              </a:ext>
            </a:extLst>
          </p:cNvPr>
          <p:cNvSpPr/>
          <p:nvPr/>
        </p:nvSpPr>
        <p:spPr>
          <a:xfrm>
            <a:off x="2881161" y="4586416"/>
            <a:ext cx="4177211" cy="200658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DAT als Langzeit-Management fortsetzen</a:t>
            </a:r>
          </a:p>
        </p:txBody>
      </p:sp>
      <p:cxnSp>
        <p:nvCxnSpPr>
          <p:cNvPr id="80" name="Straight Arrow Connector 28">
            <a:extLst>
              <a:ext uri="{FF2B5EF4-FFF2-40B4-BE49-F238E27FC236}">
                <a16:creationId xmlns:a16="http://schemas.microsoft.com/office/drawing/2014/main" id="{8DDCF716-8063-4C64-A742-FED0C6504E4C}"/>
              </a:ext>
            </a:extLst>
          </p:cNvPr>
          <p:cNvCxnSpPr>
            <a:cxnSpLocks/>
            <a:stCxn id="71" idx="2"/>
            <a:endCxn id="78" idx="3"/>
          </p:cNvCxnSpPr>
          <p:nvPr/>
        </p:nvCxnSpPr>
        <p:spPr>
          <a:xfrm>
            <a:off x="4969766" y="3634810"/>
            <a:ext cx="0" cy="679872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29">
            <a:extLst>
              <a:ext uri="{FF2B5EF4-FFF2-40B4-BE49-F238E27FC236}">
                <a16:creationId xmlns:a16="http://schemas.microsoft.com/office/drawing/2014/main" id="{D1BE36DA-9FE1-460B-87F0-69C71BFF87C2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3318821" y="4214073"/>
            <a:ext cx="0" cy="10060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30">
            <a:extLst>
              <a:ext uri="{FF2B5EF4-FFF2-40B4-BE49-F238E27FC236}">
                <a16:creationId xmlns:a16="http://schemas.microsoft.com/office/drawing/2014/main" id="{059D7E4B-6388-4747-ABFD-B44DCD0F3F64}"/>
              </a:ext>
            </a:extLst>
          </p:cNvPr>
          <p:cNvCxnSpPr>
            <a:cxnSpLocks/>
            <a:stCxn id="78" idx="1"/>
            <a:endCxn id="79" idx="0"/>
          </p:cNvCxnSpPr>
          <p:nvPr/>
        </p:nvCxnSpPr>
        <p:spPr>
          <a:xfrm>
            <a:off x="4969766" y="4506381"/>
            <a:ext cx="0" cy="8003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: Rounded Corners 31">
            <a:extLst>
              <a:ext uri="{FF2B5EF4-FFF2-40B4-BE49-F238E27FC236}">
                <a16:creationId xmlns:a16="http://schemas.microsoft.com/office/drawing/2014/main" id="{661ABA75-96B2-4E22-88CE-54AA2D54F3ED}"/>
              </a:ext>
            </a:extLst>
          </p:cNvPr>
          <p:cNvSpPr/>
          <p:nvPr/>
        </p:nvSpPr>
        <p:spPr>
          <a:xfrm>
            <a:off x="4569678" y="3801127"/>
            <a:ext cx="801234" cy="262946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ausschliess-lich</a:t>
            </a: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DAT</a:t>
            </a:r>
          </a:p>
        </p:txBody>
      </p:sp>
      <p:sp>
        <p:nvSpPr>
          <p:cNvPr id="84" name="Flowchart: Decision 32">
            <a:extLst>
              <a:ext uri="{FF2B5EF4-FFF2-40B4-BE49-F238E27FC236}">
                <a16:creationId xmlns:a16="http://schemas.microsoft.com/office/drawing/2014/main" id="{0E8D5574-6343-48C5-BCBB-22F95BA5C963}"/>
              </a:ext>
            </a:extLst>
          </p:cNvPr>
          <p:cNvSpPr/>
          <p:nvPr/>
        </p:nvSpPr>
        <p:spPr>
          <a:xfrm>
            <a:off x="4569678" y="2525277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TextBox 33">
            <a:extLst>
              <a:ext uri="{FF2B5EF4-FFF2-40B4-BE49-F238E27FC236}">
                <a16:creationId xmlns:a16="http://schemas.microsoft.com/office/drawing/2014/main" id="{B73D5FEC-62B0-4C18-AD98-CC8B3518913D}"/>
              </a:ext>
            </a:extLst>
          </p:cNvPr>
          <p:cNvSpPr txBox="1"/>
          <p:nvPr/>
        </p:nvSpPr>
        <p:spPr>
          <a:xfrm>
            <a:off x="5324400" y="2301739"/>
            <a:ext cx="1950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Liegt bei dem Patienten eine Kontraindikation gegen DAT vor?</a:t>
            </a:r>
          </a:p>
        </p:txBody>
      </p:sp>
      <p:sp>
        <p:nvSpPr>
          <p:cNvPr id="86" name="TextBox 34">
            <a:extLst>
              <a:ext uri="{FF2B5EF4-FFF2-40B4-BE49-F238E27FC236}">
                <a16:creationId xmlns:a16="http://schemas.microsoft.com/office/drawing/2014/main" id="{F3010CAF-A8BA-4846-8A29-770C95706B94}"/>
              </a:ext>
            </a:extLst>
          </p:cNvPr>
          <p:cNvSpPr txBox="1"/>
          <p:nvPr/>
        </p:nvSpPr>
        <p:spPr>
          <a:xfrm>
            <a:off x="4482497" y="2416936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J</a:t>
            </a:r>
          </a:p>
        </p:txBody>
      </p:sp>
      <p:sp>
        <p:nvSpPr>
          <p:cNvPr id="87" name="TextBox 35">
            <a:extLst>
              <a:ext uri="{FF2B5EF4-FFF2-40B4-BE49-F238E27FC236}">
                <a16:creationId xmlns:a16="http://schemas.microsoft.com/office/drawing/2014/main" id="{582FD740-A3AC-4D58-A3F4-90AB7AFCEFFE}"/>
              </a:ext>
            </a:extLst>
          </p:cNvPr>
          <p:cNvSpPr txBox="1"/>
          <p:nvPr/>
        </p:nvSpPr>
        <p:spPr>
          <a:xfrm>
            <a:off x="4988707" y="2652960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88" name="Straight Arrow Connector 36">
            <a:extLst>
              <a:ext uri="{FF2B5EF4-FFF2-40B4-BE49-F238E27FC236}">
                <a16:creationId xmlns:a16="http://schemas.microsoft.com/office/drawing/2014/main" id="{467D526B-EE92-46D3-859D-3EA16ABA59B8}"/>
              </a:ext>
            </a:extLst>
          </p:cNvPr>
          <p:cNvCxnSpPr>
            <a:cxnSpLocks/>
            <a:stCxn id="84" idx="2"/>
            <a:endCxn id="55" idx="0"/>
          </p:cNvCxnSpPr>
          <p:nvPr/>
        </p:nvCxnSpPr>
        <p:spPr>
          <a:xfrm flipH="1">
            <a:off x="4969161" y="2712782"/>
            <a:ext cx="605" cy="145771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37">
            <a:extLst>
              <a:ext uri="{FF2B5EF4-FFF2-40B4-BE49-F238E27FC236}">
                <a16:creationId xmlns:a16="http://schemas.microsoft.com/office/drawing/2014/main" id="{28D3FB2B-1BCB-4251-9580-D85F5B6EB08D}"/>
              </a:ext>
            </a:extLst>
          </p:cNvPr>
          <p:cNvCxnSpPr>
            <a:cxnSpLocks/>
            <a:stCxn id="84" idx="1"/>
            <a:endCxn id="90" idx="3"/>
          </p:cNvCxnSpPr>
          <p:nvPr/>
        </p:nvCxnSpPr>
        <p:spPr>
          <a:xfrm flipH="1">
            <a:off x="3944249" y="2619029"/>
            <a:ext cx="625430" cy="59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: Rounded Corners 38">
            <a:extLst>
              <a:ext uri="{FF2B5EF4-FFF2-40B4-BE49-F238E27FC236}">
                <a16:creationId xmlns:a16="http://schemas.microsoft.com/office/drawing/2014/main" id="{EAF9199B-CC0F-4DD2-8C7C-AF5FB2B7814E}"/>
              </a:ext>
            </a:extLst>
          </p:cNvPr>
          <p:cNvSpPr/>
          <p:nvPr/>
        </p:nvSpPr>
        <p:spPr>
          <a:xfrm>
            <a:off x="2180443" y="2481700"/>
            <a:ext cx="1763805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Alternativen wie z. B.</a:t>
            </a:r>
            <a:b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DAPT oder SAPT erwägen</a:t>
            </a:r>
          </a:p>
        </p:txBody>
      </p:sp>
      <p:sp>
        <p:nvSpPr>
          <p:cNvPr id="91" name="Left Bracket 39">
            <a:extLst>
              <a:ext uri="{FF2B5EF4-FFF2-40B4-BE49-F238E27FC236}">
                <a16:creationId xmlns:a16="http://schemas.microsoft.com/office/drawing/2014/main" id="{8DCD4FBC-1E84-4F1C-A80E-01DBCEACB796}"/>
              </a:ext>
            </a:extLst>
          </p:cNvPr>
          <p:cNvSpPr/>
          <p:nvPr/>
        </p:nvSpPr>
        <p:spPr>
          <a:xfrm>
            <a:off x="1914961" y="1165785"/>
            <a:ext cx="473808" cy="3523870"/>
          </a:xfrm>
          <a:prstGeom prst="leftBracket">
            <a:avLst>
              <a:gd name="adj" fmla="val 115170"/>
            </a:avLst>
          </a:prstGeom>
          <a:ln w="1270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92" name="Straight Connector 40">
            <a:extLst>
              <a:ext uri="{FF2B5EF4-FFF2-40B4-BE49-F238E27FC236}">
                <a16:creationId xmlns:a16="http://schemas.microsoft.com/office/drawing/2014/main" id="{33EDEC2C-5287-4538-9C16-40B106CCFB98}"/>
              </a:ext>
            </a:extLst>
          </p:cNvPr>
          <p:cNvCxnSpPr>
            <a:cxnSpLocks/>
            <a:stCxn id="91" idx="2"/>
            <a:endCxn id="79" idx="1"/>
          </p:cNvCxnSpPr>
          <p:nvPr/>
        </p:nvCxnSpPr>
        <p:spPr>
          <a:xfrm flipV="1">
            <a:off x="2388769" y="4686745"/>
            <a:ext cx="492392" cy="2911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41">
            <a:extLst>
              <a:ext uri="{FF2B5EF4-FFF2-40B4-BE49-F238E27FC236}">
                <a16:creationId xmlns:a16="http://schemas.microsoft.com/office/drawing/2014/main" id="{0B74DFF2-03EC-46D3-8F52-9FDAE81DA96F}"/>
              </a:ext>
            </a:extLst>
          </p:cNvPr>
          <p:cNvCxnSpPr>
            <a:cxnSpLocks/>
            <a:stCxn id="91" idx="0"/>
            <a:endCxn id="54" idx="1"/>
          </p:cNvCxnSpPr>
          <p:nvPr/>
        </p:nvCxnSpPr>
        <p:spPr>
          <a:xfrm>
            <a:off x="2388769" y="1165785"/>
            <a:ext cx="492392" cy="836"/>
          </a:xfrm>
          <a:prstGeom prst="line">
            <a:avLst/>
          </a:prstGeom>
          <a:ln>
            <a:solidFill>
              <a:srgbClr val="3961AC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21">
            <a:extLst>
              <a:ext uri="{FF2B5EF4-FFF2-40B4-BE49-F238E27FC236}">
                <a16:creationId xmlns:a16="http://schemas.microsoft.com/office/drawing/2014/main" id="{F95FB64D-843F-4FB1-8FC2-A265120C3A29}"/>
              </a:ext>
            </a:extLst>
          </p:cNvPr>
          <p:cNvSpPr txBox="1"/>
          <p:nvPr/>
        </p:nvSpPr>
        <p:spPr>
          <a:xfrm>
            <a:off x="5324400" y="3279054"/>
            <a:ext cx="2380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Besteht bei dem Patienten ein hohes</a:t>
            </a:r>
            <a:b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Risiko für </a:t>
            </a:r>
            <a:r>
              <a:rPr kumimoji="0" lang="de-DE" sz="800" b="0" i="1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postinterventionelles</a:t>
            </a: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Versagen?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5F3F7117-99BC-4355-A414-C8B94DAAE580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4192812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50711"/>
            <a:ext cx="8281175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Sie können Ihren </a:t>
            </a:r>
            <a:r>
              <a:rPr lang="de-DE" sz="2000" dirty="0" err="1"/>
              <a:t>pAVK</a:t>
            </a:r>
            <a:r>
              <a:rPr lang="de-DE" sz="2000" dirty="0"/>
              <a:t>-Patienten, die sich einer </a:t>
            </a:r>
          </a:p>
          <a:p>
            <a:pPr lvl="0"/>
            <a:r>
              <a:rPr lang="de-DE" sz="2000" dirty="0"/>
              <a:t>chirurgischen </a:t>
            </a:r>
            <a:r>
              <a:rPr lang="de-DE" sz="2000" dirty="0" err="1"/>
              <a:t>Revaskularisation</a:t>
            </a:r>
            <a:r>
              <a:rPr lang="de-DE" sz="2000" dirty="0"/>
              <a:t> unterziehen, </a:t>
            </a:r>
            <a:r>
              <a:rPr lang="de-CH" sz="2000" dirty="0"/>
              <a:t>einen </a:t>
            </a:r>
          </a:p>
          <a:p>
            <a:pPr lvl="0"/>
            <a:r>
              <a:rPr lang="de-CH" sz="2000" dirty="0"/>
              <a:t>zusätzlichen Schutz </a:t>
            </a:r>
            <a:r>
              <a:rPr lang="de-DE" sz="2000" dirty="0"/>
              <a:t>anbieten</a:t>
            </a:r>
            <a:r>
              <a:rPr lang="de-DE" sz="2000" baseline="30000" dirty="0"/>
              <a:t>6,8,9</a:t>
            </a:r>
            <a:r>
              <a:rPr lang="de-DE" sz="2000" dirty="0"/>
              <a:t> 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584661"/>
            <a:ext cx="8274051" cy="4719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6350" indent="-6350"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Darstellung des Behandlungswegs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auf Basis von Expertenwissen</a:t>
            </a:r>
          </a:p>
          <a:p>
            <a:pPr marL="6350" indent="-6350"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CLI: kritische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DAPT: duale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antithrombozytäre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Therapie; DAT: Duale antithrombotische Therapie; UE: untere Extremität; N: nein;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Verschlusskrankheit;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SAPT: einfache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antithrombozytäre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Therapie; J: ja</a:t>
            </a:r>
          </a:p>
        </p:txBody>
      </p:sp>
      <p:sp>
        <p:nvSpPr>
          <p:cNvPr id="54" name="Rectangle: Rounded Corners 6">
            <a:extLst>
              <a:ext uri="{FF2B5EF4-FFF2-40B4-BE49-F238E27FC236}">
                <a16:creationId xmlns:a16="http://schemas.microsoft.com/office/drawing/2014/main" id="{602C71F4-1A93-426E-BC72-85DE47681C22}"/>
              </a:ext>
            </a:extLst>
          </p:cNvPr>
          <p:cNvSpPr/>
          <p:nvPr/>
        </p:nvSpPr>
        <p:spPr>
          <a:xfrm>
            <a:off x="2881161" y="1070771"/>
            <a:ext cx="4177211" cy="191700"/>
          </a:xfrm>
          <a:prstGeom prst="roundRect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Patienten mit CLI oder Claudicatio, die eine UE-Revaskularisation benötigen</a:t>
            </a:r>
          </a:p>
        </p:txBody>
      </p:sp>
      <p:sp>
        <p:nvSpPr>
          <p:cNvPr id="55" name="Rectangle: Rounded Corners 7">
            <a:extLst>
              <a:ext uri="{FF2B5EF4-FFF2-40B4-BE49-F238E27FC236}">
                <a16:creationId xmlns:a16="http://schemas.microsoft.com/office/drawing/2014/main" id="{B4CEAAD7-D0D9-443A-BA4D-18148D177415}"/>
              </a:ext>
            </a:extLst>
          </p:cNvPr>
          <p:cNvSpPr/>
          <p:nvPr/>
        </p:nvSpPr>
        <p:spPr>
          <a:xfrm>
            <a:off x="2881161" y="2898908"/>
            <a:ext cx="4177211" cy="302915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Mit der DAT-Therapie beginnen, sobald Hämostase erreicht ist </a:t>
            </a:r>
            <a:b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(meist 2–4 Tage nach der Operation)</a:t>
            </a:r>
          </a:p>
        </p:txBody>
      </p:sp>
      <p:sp>
        <p:nvSpPr>
          <p:cNvPr id="56" name="Rectangle: Rounded Corners 8">
            <a:extLst>
              <a:ext uri="{FF2B5EF4-FFF2-40B4-BE49-F238E27FC236}">
                <a16:creationId xmlns:a16="http://schemas.microsoft.com/office/drawing/2014/main" id="{29BC69DE-B97C-41C2-97E0-CC8CCEB9EDD0}"/>
              </a:ext>
            </a:extLst>
          </p:cNvPr>
          <p:cNvSpPr/>
          <p:nvPr/>
        </p:nvSpPr>
        <p:spPr>
          <a:xfrm>
            <a:off x="2186488" y="1635832"/>
            <a:ext cx="2264666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Rivaroxaban 12–24 Std. vor dem</a:t>
            </a:r>
            <a:b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Eingriff absetzen</a:t>
            </a:r>
          </a:p>
        </p:txBody>
      </p:sp>
      <p:sp>
        <p:nvSpPr>
          <p:cNvPr id="57" name="Flowchart: Decision 9">
            <a:extLst>
              <a:ext uri="{FF2B5EF4-FFF2-40B4-BE49-F238E27FC236}">
                <a16:creationId xmlns:a16="http://schemas.microsoft.com/office/drawing/2014/main" id="{B319D7BB-7BCA-44FF-AFC6-DE06DB46914A}"/>
              </a:ext>
            </a:extLst>
          </p:cNvPr>
          <p:cNvSpPr/>
          <p:nvPr/>
        </p:nvSpPr>
        <p:spPr>
          <a:xfrm>
            <a:off x="4569678" y="1435954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0" name="Straight Arrow Connector 10">
            <a:extLst>
              <a:ext uri="{FF2B5EF4-FFF2-40B4-BE49-F238E27FC236}">
                <a16:creationId xmlns:a16="http://schemas.microsoft.com/office/drawing/2014/main" id="{CA5D74FC-AEC1-4114-8C3B-8C9A543074DA}"/>
              </a:ext>
            </a:extLst>
          </p:cNvPr>
          <p:cNvCxnSpPr>
            <a:cxnSpLocks/>
            <a:stCxn id="54" idx="2"/>
            <a:endCxn id="57" idx="0"/>
          </p:cNvCxnSpPr>
          <p:nvPr/>
        </p:nvCxnSpPr>
        <p:spPr>
          <a:xfrm>
            <a:off x="4969766" y="1262471"/>
            <a:ext cx="0" cy="173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11">
            <a:extLst>
              <a:ext uri="{FF2B5EF4-FFF2-40B4-BE49-F238E27FC236}">
                <a16:creationId xmlns:a16="http://schemas.microsoft.com/office/drawing/2014/main" id="{1F50E925-5614-4B15-99E4-A082E2C63365}"/>
              </a:ext>
            </a:extLst>
          </p:cNvPr>
          <p:cNvSpPr txBox="1"/>
          <p:nvPr/>
        </p:nvSpPr>
        <p:spPr>
          <a:xfrm>
            <a:off x="5324400" y="1268296"/>
            <a:ext cx="1680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Wird der Patient bereits mit DAT behandelt? </a:t>
            </a:r>
          </a:p>
        </p:txBody>
      </p:sp>
      <p:cxnSp>
        <p:nvCxnSpPr>
          <p:cNvPr id="62" name="Connector: Elbow 12">
            <a:extLst>
              <a:ext uri="{FF2B5EF4-FFF2-40B4-BE49-F238E27FC236}">
                <a16:creationId xmlns:a16="http://schemas.microsoft.com/office/drawing/2014/main" id="{42490293-8B66-4BD6-8E99-1F43FF635596}"/>
              </a:ext>
            </a:extLst>
          </p:cNvPr>
          <p:cNvCxnSpPr>
            <a:cxnSpLocks/>
            <a:stCxn id="57" idx="1"/>
            <a:endCxn id="56" idx="0"/>
          </p:cNvCxnSpPr>
          <p:nvPr/>
        </p:nvCxnSpPr>
        <p:spPr>
          <a:xfrm rot="10800000" flipV="1">
            <a:off x="3318821" y="1529706"/>
            <a:ext cx="1250858" cy="106126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13">
            <a:extLst>
              <a:ext uri="{FF2B5EF4-FFF2-40B4-BE49-F238E27FC236}">
                <a16:creationId xmlns:a16="http://schemas.microsoft.com/office/drawing/2014/main" id="{40CA546D-6D73-416E-9323-6B6E26B352A2}"/>
              </a:ext>
            </a:extLst>
          </p:cNvPr>
          <p:cNvCxnSpPr>
            <a:cxnSpLocks/>
            <a:stCxn id="56" idx="2"/>
            <a:endCxn id="69" idx="3"/>
          </p:cNvCxnSpPr>
          <p:nvPr/>
        </p:nvCxnSpPr>
        <p:spPr>
          <a:xfrm rot="16200000" flipH="1">
            <a:off x="4040754" y="1189741"/>
            <a:ext cx="207078" cy="1650946"/>
          </a:xfrm>
          <a:prstGeom prst="bentConnector3">
            <a:avLst>
              <a:gd name="adj1" fmla="val 50000"/>
            </a:avLst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4">
            <a:extLst>
              <a:ext uri="{FF2B5EF4-FFF2-40B4-BE49-F238E27FC236}">
                <a16:creationId xmlns:a16="http://schemas.microsoft.com/office/drawing/2014/main" id="{4A50F936-34C3-49AC-92B2-2DA4A977AAC7}"/>
              </a:ext>
            </a:extLst>
          </p:cNvPr>
          <p:cNvCxnSpPr>
            <a:cxnSpLocks/>
            <a:stCxn id="57" idx="2"/>
            <a:endCxn id="69" idx="3"/>
          </p:cNvCxnSpPr>
          <p:nvPr/>
        </p:nvCxnSpPr>
        <p:spPr>
          <a:xfrm>
            <a:off x="4969766" y="1623459"/>
            <a:ext cx="0" cy="49529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5">
            <a:extLst>
              <a:ext uri="{FF2B5EF4-FFF2-40B4-BE49-F238E27FC236}">
                <a16:creationId xmlns:a16="http://schemas.microsoft.com/office/drawing/2014/main" id="{071BFE85-D389-496C-ABEF-F97311ACA3B8}"/>
              </a:ext>
            </a:extLst>
          </p:cNvPr>
          <p:cNvSpPr txBox="1"/>
          <p:nvPr/>
        </p:nvSpPr>
        <p:spPr>
          <a:xfrm>
            <a:off x="4482497" y="1336817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J</a:t>
            </a:r>
          </a:p>
        </p:txBody>
      </p:sp>
      <p:sp>
        <p:nvSpPr>
          <p:cNvPr id="68" name="TextBox 16">
            <a:extLst>
              <a:ext uri="{FF2B5EF4-FFF2-40B4-BE49-F238E27FC236}">
                <a16:creationId xmlns:a16="http://schemas.microsoft.com/office/drawing/2014/main" id="{C59917DD-3BEE-4F10-93AD-6577993FF41C}"/>
              </a:ext>
            </a:extLst>
          </p:cNvPr>
          <p:cNvSpPr txBox="1"/>
          <p:nvPr/>
        </p:nvSpPr>
        <p:spPr>
          <a:xfrm>
            <a:off x="4988707" y="1560377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sp>
        <p:nvSpPr>
          <p:cNvPr id="69" name="Rectangle: Top Corners Rounded 17">
            <a:extLst>
              <a:ext uri="{FF2B5EF4-FFF2-40B4-BE49-F238E27FC236}">
                <a16:creationId xmlns:a16="http://schemas.microsoft.com/office/drawing/2014/main" id="{CF16CADF-AA25-4D9B-A1BC-F6CA96FD532C}"/>
              </a:ext>
            </a:extLst>
          </p:cNvPr>
          <p:cNvSpPr/>
          <p:nvPr/>
        </p:nvSpPr>
        <p:spPr>
          <a:xfrm>
            <a:off x="2881161" y="2118753"/>
            <a:ext cx="4177211" cy="192166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Chirurgische Revaskularisation</a:t>
            </a:r>
          </a:p>
        </p:txBody>
      </p:sp>
      <p:sp>
        <p:nvSpPr>
          <p:cNvPr id="70" name="Rectangle: Rounded Corners 18">
            <a:extLst>
              <a:ext uri="{FF2B5EF4-FFF2-40B4-BE49-F238E27FC236}">
                <a16:creationId xmlns:a16="http://schemas.microsoft.com/office/drawing/2014/main" id="{8B5E525D-4731-4121-B623-476680FCEEE0}"/>
              </a:ext>
            </a:extLst>
          </p:cNvPr>
          <p:cNvSpPr/>
          <p:nvPr/>
        </p:nvSpPr>
        <p:spPr>
          <a:xfrm>
            <a:off x="2186488" y="3634810"/>
            <a:ext cx="2264666" cy="579263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Bei bestimmten Patienten die zusätzliche</a:t>
            </a:r>
            <a:b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Gabe von </a:t>
            </a:r>
            <a:r>
              <a:rPr kumimoji="0" lang="de-DE" sz="800" b="0" i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Clopidogrel</a:t>
            </a: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erwägen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Die Anwendung möglichst auf 30 Tage begrenzen, um Blutungsrisiko zu minimieren</a:t>
            </a:r>
          </a:p>
        </p:txBody>
      </p:sp>
      <p:sp>
        <p:nvSpPr>
          <p:cNvPr id="71" name="Flowchart: Decision 19">
            <a:extLst>
              <a:ext uri="{FF2B5EF4-FFF2-40B4-BE49-F238E27FC236}">
                <a16:creationId xmlns:a16="http://schemas.microsoft.com/office/drawing/2014/main" id="{224AA0D3-A1A6-4FC3-9A66-DA0F78999EF5}"/>
              </a:ext>
            </a:extLst>
          </p:cNvPr>
          <p:cNvSpPr/>
          <p:nvPr/>
        </p:nvSpPr>
        <p:spPr>
          <a:xfrm>
            <a:off x="4569678" y="3447306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2" name="Straight Arrow Connector 20">
            <a:extLst>
              <a:ext uri="{FF2B5EF4-FFF2-40B4-BE49-F238E27FC236}">
                <a16:creationId xmlns:a16="http://schemas.microsoft.com/office/drawing/2014/main" id="{E0E62344-ECC5-452D-8546-9221E20211FE}"/>
              </a:ext>
            </a:extLst>
          </p:cNvPr>
          <p:cNvCxnSpPr>
            <a:cxnSpLocks/>
            <a:stCxn id="55" idx="2"/>
            <a:endCxn id="71" idx="0"/>
          </p:cNvCxnSpPr>
          <p:nvPr/>
        </p:nvCxnSpPr>
        <p:spPr>
          <a:xfrm flipH="1">
            <a:off x="4969766" y="3201823"/>
            <a:ext cx="1" cy="245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22">
            <a:extLst>
              <a:ext uri="{FF2B5EF4-FFF2-40B4-BE49-F238E27FC236}">
                <a16:creationId xmlns:a16="http://schemas.microsoft.com/office/drawing/2014/main" id="{F114A83E-59DC-400F-B79B-DDA0EBF9A163}"/>
              </a:ext>
            </a:extLst>
          </p:cNvPr>
          <p:cNvCxnSpPr>
            <a:cxnSpLocks/>
            <a:stCxn id="71" idx="1"/>
            <a:endCxn id="70" idx="0"/>
          </p:cNvCxnSpPr>
          <p:nvPr/>
        </p:nvCxnSpPr>
        <p:spPr>
          <a:xfrm rot="10800000" flipV="1">
            <a:off x="3318821" y="3541058"/>
            <a:ext cx="1250858" cy="93752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23">
            <a:extLst>
              <a:ext uri="{FF2B5EF4-FFF2-40B4-BE49-F238E27FC236}">
                <a16:creationId xmlns:a16="http://schemas.microsoft.com/office/drawing/2014/main" id="{2CF4801C-8DD8-4DB8-BFA7-17459ACA7944}"/>
              </a:ext>
            </a:extLst>
          </p:cNvPr>
          <p:cNvSpPr txBox="1"/>
          <p:nvPr/>
        </p:nvSpPr>
        <p:spPr>
          <a:xfrm>
            <a:off x="4482497" y="3342574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J</a:t>
            </a:r>
          </a:p>
        </p:txBody>
      </p:sp>
      <p:sp>
        <p:nvSpPr>
          <p:cNvPr id="76" name="TextBox 24">
            <a:extLst>
              <a:ext uri="{FF2B5EF4-FFF2-40B4-BE49-F238E27FC236}">
                <a16:creationId xmlns:a16="http://schemas.microsoft.com/office/drawing/2014/main" id="{67E54830-1FD5-4896-A744-EE6BF65521BB}"/>
              </a:ext>
            </a:extLst>
          </p:cNvPr>
          <p:cNvSpPr txBox="1"/>
          <p:nvPr/>
        </p:nvSpPr>
        <p:spPr>
          <a:xfrm>
            <a:off x="4988707" y="3578689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77" name="Straight Arrow Connector 25">
            <a:extLst>
              <a:ext uri="{FF2B5EF4-FFF2-40B4-BE49-F238E27FC236}">
                <a16:creationId xmlns:a16="http://schemas.microsoft.com/office/drawing/2014/main" id="{D912AE62-2257-4B96-9EC5-59AB1EC5DFDF}"/>
              </a:ext>
            </a:extLst>
          </p:cNvPr>
          <p:cNvCxnSpPr>
            <a:cxnSpLocks/>
            <a:stCxn id="69" idx="1"/>
            <a:endCxn id="84" idx="0"/>
          </p:cNvCxnSpPr>
          <p:nvPr/>
        </p:nvCxnSpPr>
        <p:spPr>
          <a:xfrm>
            <a:off x="4969766" y="2310919"/>
            <a:ext cx="0" cy="21435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Top Corners Rounded 26">
            <a:extLst>
              <a:ext uri="{FF2B5EF4-FFF2-40B4-BE49-F238E27FC236}">
                <a16:creationId xmlns:a16="http://schemas.microsoft.com/office/drawing/2014/main" id="{98C7F711-5550-4C2C-B8B8-210121196B80}"/>
              </a:ext>
            </a:extLst>
          </p:cNvPr>
          <p:cNvSpPr/>
          <p:nvPr/>
        </p:nvSpPr>
        <p:spPr>
          <a:xfrm>
            <a:off x="2881161" y="4314681"/>
            <a:ext cx="4177211" cy="191700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rPr>
              <a:t>Chronische pAVK</a:t>
            </a:r>
          </a:p>
        </p:txBody>
      </p:sp>
      <p:sp>
        <p:nvSpPr>
          <p:cNvPr id="79" name="Rectangle: Rounded Corners 27">
            <a:extLst>
              <a:ext uri="{FF2B5EF4-FFF2-40B4-BE49-F238E27FC236}">
                <a16:creationId xmlns:a16="http://schemas.microsoft.com/office/drawing/2014/main" id="{AC21420B-2FF2-4C03-AAC3-C96C6A1283AF}"/>
              </a:ext>
            </a:extLst>
          </p:cNvPr>
          <p:cNvSpPr/>
          <p:nvPr/>
        </p:nvSpPr>
        <p:spPr>
          <a:xfrm>
            <a:off x="2881161" y="4586416"/>
            <a:ext cx="4177211" cy="200658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DAT als Langzeit-Management fortsetzen</a:t>
            </a:r>
          </a:p>
        </p:txBody>
      </p:sp>
      <p:cxnSp>
        <p:nvCxnSpPr>
          <p:cNvPr id="80" name="Straight Arrow Connector 28">
            <a:extLst>
              <a:ext uri="{FF2B5EF4-FFF2-40B4-BE49-F238E27FC236}">
                <a16:creationId xmlns:a16="http://schemas.microsoft.com/office/drawing/2014/main" id="{8DDCF716-8063-4C64-A742-FED0C6504E4C}"/>
              </a:ext>
            </a:extLst>
          </p:cNvPr>
          <p:cNvCxnSpPr>
            <a:cxnSpLocks/>
            <a:stCxn id="71" idx="2"/>
            <a:endCxn id="78" idx="3"/>
          </p:cNvCxnSpPr>
          <p:nvPr/>
        </p:nvCxnSpPr>
        <p:spPr>
          <a:xfrm>
            <a:off x="4969766" y="3634810"/>
            <a:ext cx="0" cy="679872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29">
            <a:extLst>
              <a:ext uri="{FF2B5EF4-FFF2-40B4-BE49-F238E27FC236}">
                <a16:creationId xmlns:a16="http://schemas.microsoft.com/office/drawing/2014/main" id="{D1BE36DA-9FE1-460B-87F0-69C71BFF87C2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3318821" y="4214073"/>
            <a:ext cx="0" cy="10060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30">
            <a:extLst>
              <a:ext uri="{FF2B5EF4-FFF2-40B4-BE49-F238E27FC236}">
                <a16:creationId xmlns:a16="http://schemas.microsoft.com/office/drawing/2014/main" id="{059D7E4B-6388-4747-ABFD-B44DCD0F3F64}"/>
              </a:ext>
            </a:extLst>
          </p:cNvPr>
          <p:cNvCxnSpPr>
            <a:cxnSpLocks/>
            <a:stCxn id="78" idx="1"/>
            <a:endCxn id="79" idx="0"/>
          </p:cNvCxnSpPr>
          <p:nvPr/>
        </p:nvCxnSpPr>
        <p:spPr>
          <a:xfrm>
            <a:off x="4969766" y="4506381"/>
            <a:ext cx="0" cy="8003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: Rounded Corners 31">
            <a:extLst>
              <a:ext uri="{FF2B5EF4-FFF2-40B4-BE49-F238E27FC236}">
                <a16:creationId xmlns:a16="http://schemas.microsoft.com/office/drawing/2014/main" id="{661ABA75-96B2-4E22-88CE-54AA2D54F3ED}"/>
              </a:ext>
            </a:extLst>
          </p:cNvPr>
          <p:cNvSpPr/>
          <p:nvPr/>
        </p:nvSpPr>
        <p:spPr>
          <a:xfrm>
            <a:off x="4569678" y="3801127"/>
            <a:ext cx="801234" cy="262946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ausschliess-lich</a:t>
            </a: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 DAT</a:t>
            </a:r>
          </a:p>
        </p:txBody>
      </p:sp>
      <p:sp>
        <p:nvSpPr>
          <p:cNvPr id="84" name="Flowchart: Decision 32">
            <a:extLst>
              <a:ext uri="{FF2B5EF4-FFF2-40B4-BE49-F238E27FC236}">
                <a16:creationId xmlns:a16="http://schemas.microsoft.com/office/drawing/2014/main" id="{0E8D5574-6343-48C5-BCBB-22F95BA5C963}"/>
              </a:ext>
            </a:extLst>
          </p:cNvPr>
          <p:cNvSpPr/>
          <p:nvPr/>
        </p:nvSpPr>
        <p:spPr>
          <a:xfrm>
            <a:off x="4569678" y="2525277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TextBox 33">
            <a:extLst>
              <a:ext uri="{FF2B5EF4-FFF2-40B4-BE49-F238E27FC236}">
                <a16:creationId xmlns:a16="http://schemas.microsoft.com/office/drawing/2014/main" id="{B73D5FEC-62B0-4C18-AD98-CC8B3518913D}"/>
              </a:ext>
            </a:extLst>
          </p:cNvPr>
          <p:cNvSpPr txBox="1"/>
          <p:nvPr/>
        </p:nvSpPr>
        <p:spPr>
          <a:xfrm>
            <a:off x="5324400" y="2301739"/>
            <a:ext cx="1950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Liegt bei dem Patienten eine</a:t>
            </a:r>
            <a:b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Kontraindikation gegen DAT vor?</a:t>
            </a:r>
          </a:p>
        </p:txBody>
      </p:sp>
      <p:sp>
        <p:nvSpPr>
          <p:cNvPr id="86" name="TextBox 34">
            <a:extLst>
              <a:ext uri="{FF2B5EF4-FFF2-40B4-BE49-F238E27FC236}">
                <a16:creationId xmlns:a16="http://schemas.microsoft.com/office/drawing/2014/main" id="{F3010CAF-A8BA-4846-8A29-770C95706B94}"/>
              </a:ext>
            </a:extLst>
          </p:cNvPr>
          <p:cNvSpPr txBox="1"/>
          <p:nvPr/>
        </p:nvSpPr>
        <p:spPr>
          <a:xfrm>
            <a:off x="4482497" y="2416936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J</a:t>
            </a:r>
          </a:p>
        </p:txBody>
      </p:sp>
      <p:sp>
        <p:nvSpPr>
          <p:cNvPr id="87" name="TextBox 35">
            <a:extLst>
              <a:ext uri="{FF2B5EF4-FFF2-40B4-BE49-F238E27FC236}">
                <a16:creationId xmlns:a16="http://schemas.microsoft.com/office/drawing/2014/main" id="{582FD740-A3AC-4D58-A3F4-90AB7AFCEFFE}"/>
              </a:ext>
            </a:extLst>
          </p:cNvPr>
          <p:cNvSpPr txBox="1"/>
          <p:nvPr/>
        </p:nvSpPr>
        <p:spPr>
          <a:xfrm>
            <a:off x="4988707" y="2652960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88" name="Straight Arrow Connector 36">
            <a:extLst>
              <a:ext uri="{FF2B5EF4-FFF2-40B4-BE49-F238E27FC236}">
                <a16:creationId xmlns:a16="http://schemas.microsoft.com/office/drawing/2014/main" id="{467D526B-EE92-46D3-859D-3EA16ABA59B8}"/>
              </a:ext>
            </a:extLst>
          </p:cNvPr>
          <p:cNvCxnSpPr>
            <a:cxnSpLocks/>
            <a:stCxn id="84" idx="2"/>
            <a:endCxn id="55" idx="0"/>
          </p:cNvCxnSpPr>
          <p:nvPr/>
        </p:nvCxnSpPr>
        <p:spPr>
          <a:xfrm>
            <a:off x="4969766" y="2712782"/>
            <a:ext cx="1" cy="186126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37">
            <a:extLst>
              <a:ext uri="{FF2B5EF4-FFF2-40B4-BE49-F238E27FC236}">
                <a16:creationId xmlns:a16="http://schemas.microsoft.com/office/drawing/2014/main" id="{28D3FB2B-1BCB-4251-9580-D85F5B6EB08D}"/>
              </a:ext>
            </a:extLst>
          </p:cNvPr>
          <p:cNvCxnSpPr>
            <a:cxnSpLocks/>
            <a:stCxn id="84" idx="1"/>
            <a:endCxn id="90" idx="3"/>
          </p:cNvCxnSpPr>
          <p:nvPr/>
        </p:nvCxnSpPr>
        <p:spPr>
          <a:xfrm flipH="1">
            <a:off x="3944249" y="2619029"/>
            <a:ext cx="625430" cy="59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: Rounded Corners 38">
            <a:extLst>
              <a:ext uri="{FF2B5EF4-FFF2-40B4-BE49-F238E27FC236}">
                <a16:creationId xmlns:a16="http://schemas.microsoft.com/office/drawing/2014/main" id="{EAF9199B-CC0F-4DD2-8C7C-AF5FB2B7814E}"/>
              </a:ext>
            </a:extLst>
          </p:cNvPr>
          <p:cNvSpPr/>
          <p:nvPr/>
        </p:nvSpPr>
        <p:spPr>
          <a:xfrm>
            <a:off x="2180443" y="2481700"/>
            <a:ext cx="1763805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Alternativen wie z. B.</a:t>
            </a:r>
            <a:b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DAPT oder SAPT erwägen</a:t>
            </a:r>
          </a:p>
        </p:txBody>
      </p:sp>
      <p:sp>
        <p:nvSpPr>
          <p:cNvPr id="91" name="Left Bracket 39">
            <a:extLst>
              <a:ext uri="{FF2B5EF4-FFF2-40B4-BE49-F238E27FC236}">
                <a16:creationId xmlns:a16="http://schemas.microsoft.com/office/drawing/2014/main" id="{8DCD4FBC-1E84-4F1C-A80E-01DBCEACB796}"/>
              </a:ext>
            </a:extLst>
          </p:cNvPr>
          <p:cNvSpPr/>
          <p:nvPr/>
        </p:nvSpPr>
        <p:spPr>
          <a:xfrm>
            <a:off x="1914961" y="1165785"/>
            <a:ext cx="473808" cy="3523870"/>
          </a:xfrm>
          <a:prstGeom prst="leftBracket">
            <a:avLst>
              <a:gd name="adj" fmla="val 115170"/>
            </a:avLst>
          </a:prstGeom>
          <a:ln w="1270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92" name="Straight Connector 40">
            <a:extLst>
              <a:ext uri="{FF2B5EF4-FFF2-40B4-BE49-F238E27FC236}">
                <a16:creationId xmlns:a16="http://schemas.microsoft.com/office/drawing/2014/main" id="{33EDEC2C-5287-4538-9C16-40B106CCFB98}"/>
              </a:ext>
            </a:extLst>
          </p:cNvPr>
          <p:cNvCxnSpPr>
            <a:cxnSpLocks/>
            <a:stCxn id="91" idx="2"/>
            <a:endCxn id="79" idx="1"/>
          </p:cNvCxnSpPr>
          <p:nvPr/>
        </p:nvCxnSpPr>
        <p:spPr>
          <a:xfrm flipV="1">
            <a:off x="2388769" y="4686745"/>
            <a:ext cx="492392" cy="2911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41">
            <a:extLst>
              <a:ext uri="{FF2B5EF4-FFF2-40B4-BE49-F238E27FC236}">
                <a16:creationId xmlns:a16="http://schemas.microsoft.com/office/drawing/2014/main" id="{0B74DFF2-03EC-46D3-8F52-9FDAE81DA96F}"/>
              </a:ext>
            </a:extLst>
          </p:cNvPr>
          <p:cNvCxnSpPr>
            <a:cxnSpLocks/>
            <a:stCxn id="91" idx="0"/>
            <a:endCxn id="54" idx="1"/>
          </p:cNvCxnSpPr>
          <p:nvPr/>
        </p:nvCxnSpPr>
        <p:spPr>
          <a:xfrm>
            <a:off x="2388769" y="1165785"/>
            <a:ext cx="492392" cy="836"/>
          </a:xfrm>
          <a:prstGeom prst="line">
            <a:avLst/>
          </a:prstGeom>
          <a:ln>
            <a:solidFill>
              <a:srgbClr val="3961AC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21">
            <a:extLst>
              <a:ext uri="{FF2B5EF4-FFF2-40B4-BE49-F238E27FC236}">
                <a16:creationId xmlns:a16="http://schemas.microsoft.com/office/drawing/2014/main" id="{F95FB64D-843F-4FB1-8FC2-A265120C3A29}"/>
              </a:ext>
            </a:extLst>
          </p:cNvPr>
          <p:cNvSpPr txBox="1"/>
          <p:nvPr/>
        </p:nvSpPr>
        <p:spPr>
          <a:xfrm>
            <a:off x="5324400" y="3206484"/>
            <a:ext cx="2380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1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Besteht bei dem Patienten ein hohes</a:t>
            </a:r>
            <a:br>
              <a:rPr kumimoji="0" lang="de-DE" sz="800" b="0" i="1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800" b="0" i="1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Risiko für postinterventionelles Versagen?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F05E5C13-AE0E-41CD-96AD-8FC9EACE5BD9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4031050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1C5BA9C7-D9BD-4790-8258-EB81560A2C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1648F46-D9FE-4AAD-B8CF-AB821725BB48}"/>
              </a:ext>
            </a:extLst>
          </p:cNvPr>
          <p:cNvSpPr txBox="1">
            <a:spLocks/>
          </p:cNvSpPr>
          <p:nvPr/>
        </p:nvSpPr>
        <p:spPr>
          <a:xfrm>
            <a:off x="619123" y="50711"/>
            <a:ext cx="8274053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Wie können Sie dazu beitragen, dass </a:t>
            </a:r>
            <a:r>
              <a:rPr lang="de-DE" sz="2000" dirty="0" err="1"/>
              <a:t>pAVK</a:t>
            </a:r>
            <a:r>
              <a:rPr lang="de-DE" sz="2000" dirty="0"/>
              <a:t>-Patienten sich </a:t>
            </a:r>
            <a:br>
              <a:rPr lang="de-DE" sz="2000" dirty="0"/>
            </a:br>
            <a:r>
              <a:rPr lang="de-DE" sz="2000" dirty="0"/>
              <a:t>gut von der </a:t>
            </a:r>
            <a:r>
              <a:rPr lang="de-DE" sz="2000" dirty="0" err="1"/>
              <a:t>Revaskularisation</a:t>
            </a:r>
            <a:r>
              <a:rPr lang="de-DE" sz="2000" dirty="0"/>
              <a:t> erholen und vor </a:t>
            </a:r>
            <a:r>
              <a:rPr lang="de-CH" sz="2000" dirty="0"/>
              <a:t>weiteren </a:t>
            </a:r>
          </a:p>
          <a:p>
            <a:pPr lvl="0"/>
            <a:r>
              <a:rPr lang="de-CH" sz="2000" dirty="0"/>
              <a:t>Ereignissen besser geschützt sind</a:t>
            </a:r>
            <a:r>
              <a:rPr lang="de-DE" sz="2000" dirty="0"/>
              <a:t>?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3447950-C261-4643-86EB-2CF9B25EF8F4}"/>
              </a:ext>
            </a:extLst>
          </p:cNvPr>
          <p:cNvSpPr txBox="1"/>
          <p:nvPr/>
        </p:nvSpPr>
        <p:spPr>
          <a:xfrm>
            <a:off x="619123" y="4625698"/>
            <a:ext cx="8274051" cy="4308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*  innerhalb von 10 Tagen nach einem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Revaskularisationseingriff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an einer unteren Extremität</a:t>
            </a:r>
            <a:r>
              <a:rPr lang="de-DE" sz="700" baseline="30000" dirty="0">
                <a:solidFill>
                  <a:srgbClr val="B3B2B5"/>
                </a:solidFill>
                <a:cs typeface="Arial" charset="0"/>
              </a:rPr>
              <a:t>6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† die Behandlung mit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Rivaroxaban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2.5 mg BID plus Aspirin kann bei Patienten mit chronischer symptomatischer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jederzeit begonnen werden</a:t>
            </a:r>
            <a:r>
              <a:rPr lang="de-DE" sz="700" baseline="30000" dirty="0">
                <a:solidFill>
                  <a:srgbClr val="B3B2B5"/>
                </a:solidFill>
                <a:cs typeface="Arial" charset="0"/>
              </a:rPr>
              <a:t>9,13</a:t>
            </a:r>
          </a:p>
          <a:p>
            <a:pPr>
              <a:spcBef>
                <a:spcPts val="0"/>
              </a:spcBef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BID: zweimal täglich; EASD: European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Association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for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the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Study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of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Diabetes; ESC: European Society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of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Cardiology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ESVM: European Society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for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Vascular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Medicine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GVG: Global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Vascular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Guidelines;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Verschlusskrankheiten</a:t>
            </a:r>
          </a:p>
        </p:txBody>
      </p:sp>
      <p:sp>
        <p:nvSpPr>
          <p:cNvPr id="10" name="Rectangle 96">
            <a:extLst>
              <a:ext uri="{FF2B5EF4-FFF2-40B4-BE49-F238E27FC236}">
                <a16:creationId xmlns:a16="http://schemas.microsoft.com/office/drawing/2014/main" id="{6DC72C8B-5533-4069-AA12-CE1199D0B7F9}"/>
              </a:ext>
            </a:extLst>
          </p:cNvPr>
          <p:cNvSpPr/>
          <p:nvPr/>
        </p:nvSpPr>
        <p:spPr>
          <a:xfrm>
            <a:off x="362637" y="1283275"/>
            <a:ext cx="2364078" cy="49810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 Wichtigste Einschlusskriterien</a:t>
            </a:r>
          </a:p>
        </p:txBody>
      </p:sp>
      <p:sp>
        <p:nvSpPr>
          <p:cNvPr id="16" name="Rectangle: Rounded Corners 61">
            <a:extLst>
              <a:ext uri="{FF2B5EF4-FFF2-40B4-BE49-F238E27FC236}">
                <a16:creationId xmlns:a16="http://schemas.microsoft.com/office/drawing/2014/main" id="{441D5408-51F1-45FA-B997-772AB888166F}"/>
              </a:ext>
            </a:extLst>
          </p:cNvPr>
          <p:cNvSpPr/>
          <p:nvPr/>
        </p:nvSpPr>
        <p:spPr>
          <a:xfrm>
            <a:off x="616658" y="1284178"/>
            <a:ext cx="4572199" cy="626632"/>
          </a:xfrm>
          <a:prstGeom prst="roundRect">
            <a:avLst>
              <a:gd name="adj" fmla="val 19599"/>
            </a:avLst>
          </a:prstGeom>
          <a:solidFill>
            <a:schemeClr val="bg1"/>
          </a:solidFill>
          <a:ln w="28575">
            <a:solidFill>
              <a:srgbClr val="3961AC"/>
            </a:solidFill>
          </a:ln>
        </p:spPr>
        <p:txBody>
          <a:bodyPr wrap="square" lIns="540000" tIns="0" rIns="36000" bIns="0" anchor="ctr">
            <a:noAutofit/>
          </a:bodyPr>
          <a:lstStyle/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Die Behandlung mit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Rivaroxaban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2.5 mg BID plus Aspirin kann beginnen, sobald die Hämostase erreicht ist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*</a:t>
            </a:r>
            <a:r>
              <a:rPr lang="de-DE" sz="12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</a:p>
        </p:txBody>
      </p:sp>
      <p:sp>
        <p:nvSpPr>
          <p:cNvPr id="17" name="Freeform: Shape 36">
            <a:extLst>
              <a:ext uri="{FF2B5EF4-FFF2-40B4-BE49-F238E27FC236}">
                <a16:creationId xmlns:a16="http://schemas.microsoft.com/office/drawing/2014/main" id="{8F7B42FF-FC75-4A9C-B5F0-6A07CF751E4C}"/>
              </a:ext>
            </a:extLst>
          </p:cNvPr>
          <p:cNvSpPr/>
          <p:nvPr/>
        </p:nvSpPr>
        <p:spPr bwMode="auto">
          <a:xfrm>
            <a:off x="4324823" y="2055541"/>
            <a:ext cx="4233863" cy="596050"/>
          </a:xfrm>
          <a:custGeom>
            <a:avLst/>
            <a:gdLst>
              <a:gd name="connsiteX0" fmla="*/ 360000 w 4368835"/>
              <a:gd name="connsiteY0" fmla="*/ 0 h 720000"/>
              <a:gd name="connsiteX1" fmla="*/ 4077048 w 4368835"/>
              <a:gd name="connsiteY1" fmla="*/ 0 h 720000"/>
              <a:gd name="connsiteX2" fmla="*/ 4368835 w 4368835"/>
              <a:gd name="connsiteY2" fmla="*/ 360000 h 720000"/>
              <a:gd name="connsiteX3" fmla="*/ 4077048 w 4368835"/>
              <a:gd name="connsiteY3" fmla="*/ 720000 h 720000"/>
              <a:gd name="connsiteX4" fmla="*/ 360000 w 4368835"/>
              <a:gd name="connsiteY4" fmla="*/ 720000 h 720000"/>
              <a:gd name="connsiteX5" fmla="*/ 0 w 4368835"/>
              <a:gd name="connsiteY5" fmla="*/ 360000 h 720000"/>
              <a:gd name="connsiteX6" fmla="*/ 360000 w 4368835"/>
              <a:gd name="connsiteY6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68835" h="720000">
                <a:moveTo>
                  <a:pt x="360000" y="0"/>
                </a:moveTo>
                <a:lnTo>
                  <a:pt x="4077048" y="0"/>
                </a:lnTo>
                <a:lnTo>
                  <a:pt x="4368835" y="360000"/>
                </a:lnTo>
                <a:lnTo>
                  <a:pt x="4077048" y="720000"/>
                </a:lnTo>
                <a:lnTo>
                  <a:pt x="360000" y="720000"/>
                </a:lnTo>
                <a:cubicBezTo>
                  <a:pt x="161177" y="720000"/>
                  <a:pt x="0" y="558823"/>
                  <a:pt x="0" y="360000"/>
                </a:cubicBezTo>
                <a:cubicBezTo>
                  <a:pt x="0" y="161177"/>
                  <a:pt x="161177" y="0"/>
                  <a:pt x="360000" y="0"/>
                </a:cubicBezTo>
                <a:close/>
              </a:path>
            </a:pathLst>
          </a:custGeom>
          <a:solidFill>
            <a:srgbClr val="6689CC">
              <a:alpha val="7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4DA82798-EB02-4EE8-A21C-AD9399353DD4}"/>
              </a:ext>
            </a:extLst>
          </p:cNvPr>
          <p:cNvSpPr txBox="1">
            <a:spLocks/>
          </p:cNvSpPr>
          <p:nvPr/>
        </p:nvSpPr>
        <p:spPr>
          <a:xfrm>
            <a:off x="616659" y="3120549"/>
            <a:ext cx="7907817" cy="576000"/>
          </a:xfrm>
          <a:prstGeom prst="roundRect">
            <a:avLst>
              <a:gd name="adj" fmla="val 17152"/>
            </a:avLst>
          </a:prstGeom>
          <a:solidFill>
            <a:srgbClr val="3961AC">
              <a:alpha val="10000"/>
            </a:srgbClr>
          </a:solidFill>
        </p:spPr>
        <p:txBody>
          <a:bodyPr vert="horz" lIns="54000" tIns="54000" rIns="54000" bIns="54000" rtlCol="0">
            <a:noAutofit/>
          </a:bodyPr>
          <a:lstStyle>
            <a:lvl1pPr marL="201216" indent="-201216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928688" algn="l"/>
              </a:tabLst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09575" indent="-207169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928688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626269" indent="-215504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827485" indent="-2000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021556" indent="-2143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19490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6pPr>
            <a:lvl7pPr marL="22919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7pPr>
            <a:lvl8pPr marL="26348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8pPr>
            <a:lvl9pPr marL="29777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928688" algn="l"/>
              </a:tabLst>
              <a:defRPr/>
            </a:pPr>
            <a:endParaRPr kumimoji="0" lang="en-AU" sz="1500" b="1" i="0" u="none" strike="noStrike" kern="0" cap="none" spc="0" normalizeH="0" baseline="0" noProof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9" name="Picture 33">
            <a:extLst>
              <a:ext uri="{FF2B5EF4-FFF2-40B4-BE49-F238E27FC236}">
                <a16:creationId xmlns:a16="http://schemas.microsoft.com/office/drawing/2014/main" id="{7AD5CEB3-A500-49E1-A181-E8421965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208" y="3310717"/>
            <a:ext cx="1909187" cy="193258"/>
          </a:xfrm>
          <a:prstGeom prst="rect">
            <a:avLst/>
          </a:prstGeom>
        </p:spPr>
      </p:pic>
      <p:pic>
        <p:nvPicPr>
          <p:cNvPr id="20" name="Picture 2" descr="http://sp-coll-bhc.bayer-ag.com/sites/220181/Branding%20Guidelines%202012/XRL_COMPASS_grey.png">
            <a:extLst>
              <a:ext uri="{FF2B5EF4-FFF2-40B4-BE49-F238E27FC236}">
                <a16:creationId xmlns:a16="http://schemas.microsoft.com/office/drawing/2014/main" id="{9A4F452B-F217-41A9-955D-B5919D6FC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990634" y="3266858"/>
            <a:ext cx="1398073" cy="25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Gerade Verbindung 37">
            <a:extLst>
              <a:ext uri="{FF2B5EF4-FFF2-40B4-BE49-F238E27FC236}">
                <a16:creationId xmlns:a16="http://schemas.microsoft.com/office/drawing/2014/main" id="{91EAE5FA-00AB-407C-B0B8-683DD7630F45}"/>
              </a:ext>
            </a:extLst>
          </p:cNvPr>
          <p:cNvCxnSpPr>
            <a:cxnSpLocks/>
          </p:cNvCxnSpPr>
          <p:nvPr/>
        </p:nvCxnSpPr>
        <p:spPr>
          <a:xfrm flipH="1">
            <a:off x="1952662" y="2965089"/>
            <a:ext cx="6580151" cy="0"/>
          </a:xfrm>
          <a:prstGeom prst="line">
            <a:avLst/>
          </a:prstGeom>
          <a:ln w="34925" cap="rnd">
            <a:solidFill>
              <a:srgbClr val="605F6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62">
            <a:extLst>
              <a:ext uri="{FF2B5EF4-FFF2-40B4-BE49-F238E27FC236}">
                <a16:creationId xmlns:a16="http://schemas.microsoft.com/office/drawing/2014/main" id="{48A541A0-2156-4FD0-A050-656668304FDB}"/>
              </a:ext>
            </a:extLst>
          </p:cNvPr>
          <p:cNvSpPr txBox="1"/>
          <p:nvPr/>
        </p:nvSpPr>
        <p:spPr>
          <a:xfrm>
            <a:off x="4945389" y="2256471"/>
            <a:ext cx="3277151" cy="2215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lvl="0" algn="ctr" defTabSz="914378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de-DE" sz="1600" b="1" i="0" u="none" strike="noStrike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rPr>
              <a:t>Chronische P</a:t>
            </a:r>
            <a:r>
              <a:rPr lang="de-DE" sz="1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rPr>
              <a:t>hase</a:t>
            </a:r>
            <a:r>
              <a:rPr lang="de-DE" sz="1600" b="1" baseline="300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rPr>
              <a:t>†</a:t>
            </a:r>
            <a:r>
              <a:rPr lang="de-DE" sz="1600" b="1" baseline="30000">
                <a:solidFill>
                  <a:schemeClr val="tx1">
                    <a:lumMod val="65000"/>
                    <a:lumOff val="35000"/>
                  </a:schemeClr>
                </a:solidFill>
              </a:rPr>
              <a:t>6,9</a:t>
            </a:r>
          </a:p>
        </p:txBody>
      </p:sp>
      <p:sp>
        <p:nvSpPr>
          <p:cNvPr id="23" name="Freeform: Shape 41">
            <a:extLst>
              <a:ext uri="{FF2B5EF4-FFF2-40B4-BE49-F238E27FC236}">
                <a16:creationId xmlns:a16="http://schemas.microsoft.com/office/drawing/2014/main" id="{31114EF8-7EBE-4BEC-AB57-0ED5D7342624}"/>
              </a:ext>
            </a:extLst>
          </p:cNvPr>
          <p:cNvSpPr/>
          <p:nvPr/>
        </p:nvSpPr>
        <p:spPr bwMode="auto">
          <a:xfrm>
            <a:off x="921459" y="2060029"/>
            <a:ext cx="4023931" cy="596050"/>
          </a:xfrm>
          <a:custGeom>
            <a:avLst/>
            <a:gdLst>
              <a:gd name="connsiteX0" fmla="*/ 360000 w 4368835"/>
              <a:gd name="connsiteY0" fmla="*/ 0 h 720000"/>
              <a:gd name="connsiteX1" fmla="*/ 4077048 w 4368835"/>
              <a:gd name="connsiteY1" fmla="*/ 0 h 720000"/>
              <a:gd name="connsiteX2" fmla="*/ 4368835 w 4368835"/>
              <a:gd name="connsiteY2" fmla="*/ 360000 h 720000"/>
              <a:gd name="connsiteX3" fmla="*/ 4077048 w 4368835"/>
              <a:gd name="connsiteY3" fmla="*/ 720000 h 720000"/>
              <a:gd name="connsiteX4" fmla="*/ 360000 w 4368835"/>
              <a:gd name="connsiteY4" fmla="*/ 720000 h 720000"/>
              <a:gd name="connsiteX5" fmla="*/ 0 w 4368835"/>
              <a:gd name="connsiteY5" fmla="*/ 360000 h 720000"/>
              <a:gd name="connsiteX6" fmla="*/ 360000 w 4368835"/>
              <a:gd name="connsiteY6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68835" h="720000">
                <a:moveTo>
                  <a:pt x="360000" y="0"/>
                </a:moveTo>
                <a:lnTo>
                  <a:pt x="4077048" y="0"/>
                </a:lnTo>
                <a:lnTo>
                  <a:pt x="4368835" y="360000"/>
                </a:lnTo>
                <a:lnTo>
                  <a:pt x="4077048" y="720000"/>
                </a:lnTo>
                <a:lnTo>
                  <a:pt x="360000" y="720000"/>
                </a:lnTo>
                <a:cubicBezTo>
                  <a:pt x="161177" y="720000"/>
                  <a:pt x="0" y="558823"/>
                  <a:pt x="0" y="360000"/>
                </a:cubicBezTo>
                <a:cubicBezTo>
                  <a:pt x="0" y="161177"/>
                  <a:pt x="161177" y="0"/>
                  <a:pt x="360000" y="0"/>
                </a:cubicBezTo>
                <a:close/>
              </a:path>
            </a:pathLst>
          </a:custGeom>
          <a:solidFill>
            <a:srgbClr val="605F6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6" name="Gerade Verbindung 37">
            <a:extLst>
              <a:ext uri="{FF2B5EF4-FFF2-40B4-BE49-F238E27FC236}">
                <a16:creationId xmlns:a16="http://schemas.microsoft.com/office/drawing/2014/main" id="{CA7BDADD-12EF-4327-9B41-16ACA51DADCB}"/>
              </a:ext>
            </a:extLst>
          </p:cNvPr>
          <p:cNvCxnSpPr>
            <a:cxnSpLocks/>
          </p:cNvCxnSpPr>
          <p:nvPr/>
        </p:nvCxnSpPr>
        <p:spPr>
          <a:xfrm>
            <a:off x="8527340" y="2504135"/>
            <a:ext cx="1" cy="487019"/>
          </a:xfrm>
          <a:prstGeom prst="line">
            <a:avLst/>
          </a:prstGeom>
          <a:ln w="34925" cap="rnd">
            <a:solidFill>
              <a:srgbClr val="605F6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35">
            <a:extLst>
              <a:ext uri="{FF2B5EF4-FFF2-40B4-BE49-F238E27FC236}">
                <a16:creationId xmlns:a16="http://schemas.microsoft.com/office/drawing/2014/main" id="{606981D8-B957-44B0-9C82-B42019BDFF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702" y="3302667"/>
            <a:ext cx="1909187" cy="193258"/>
          </a:xfrm>
          <a:prstGeom prst="rect">
            <a:avLst/>
          </a:prstGeom>
        </p:spPr>
      </p:pic>
      <p:cxnSp>
        <p:nvCxnSpPr>
          <p:cNvPr id="28" name="Straight Arrow Connector 14">
            <a:extLst>
              <a:ext uri="{FF2B5EF4-FFF2-40B4-BE49-F238E27FC236}">
                <a16:creationId xmlns:a16="http://schemas.microsoft.com/office/drawing/2014/main" id="{38F5F5E4-CC6F-4AA8-BD6F-A165A82FB130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2661" y="2656079"/>
            <a:ext cx="0" cy="227561"/>
          </a:xfrm>
          <a:prstGeom prst="straightConnector1">
            <a:avLst/>
          </a:prstGeom>
          <a:noFill/>
          <a:ln w="34925" cap="rnd" cmpd="sng" algn="ctr">
            <a:solidFill>
              <a:srgbClr val="605F62"/>
            </a:solidFill>
            <a:prstDash val="sysDot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9" name="TextBox 39">
            <a:extLst>
              <a:ext uri="{FF2B5EF4-FFF2-40B4-BE49-F238E27FC236}">
                <a16:creationId xmlns:a16="http://schemas.microsoft.com/office/drawing/2014/main" id="{D4824D09-C53F-40A0-85F2-13BFCDC60375}"/>
              </a:ext>
            </a:extLst>
          </p:cNvPr>
          <p:cNvSpPr txBox="1"/>
          <p:nvPr/>
        </p:nvSpPr>
        <p:spPr>
          <a:xfrm>
            <a:off x="2173683" y="3863337"/>
            <a:ext cx="2489474" cy="6514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378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u="none" strike="noStrike" cap="none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rPr>
              <a:t>Rivaroxaban</a:t>
            </a:r>
            <a:r>
              <a:rPr kumimoji="0" lang="de-DE" sz="1200" b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rPr>
              <a:t> 2.5 mg BID plus Aspirin</a:t>
            </a:r>
            <a:br>
              <a:rPr kumimoji="0" lang="de-DE" sz="1200" b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200" b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rPr>
              <a:t>befürwortet in Guidelines von: </a:t>
            </a:r>
          </a:p>
        </p:txBody>
      </p:sp>
      <p:grpSp>
        <p:nvGrpSpPr>
          <p:cNvPr id="30" name="Group 40">
            <a:extLst>
              <a:ext uri="{FF2B5EF4-FFF2-40B4-BE49-F238E27FC236}">
                <a16:creationId xmlns:a16="http://schemas.microsoft.com/office/drawing/2014/main" id="{039F36B1-AF98-4C8C-882C-43C7EA5EDCEA}"/>
              </a:ext>
            </a:extLst>
          </p:cNvPr>
          <p:cNvGrpSpPr/>
          <p:nvPr/>
        </p:nvGrpSpPr>
        <p:grpSpPr>
          <a:xfrm>
            <a:off x="6708850" y="3863337"/>
            <a:ext cx="880359" cy="652118"/>
            <a:chOff x="4240566" y="1577332"/>
            <a:chExt cx="972000" cy="720000"/>
          </a:xfrm>
        </p:grpSpPr>
        <p:sp>
          <p:nvSpPr>
            <p:cNvPr id="31" name="Rectangle: Rounded Corners 43">
              <a:extLst>
                <a:ext uri="{FF2B5EF4-FFF2-40B4-BE49-F238E27FC236}">
                  <a16:creationId xmlns:a16="http://schemas.microsoft.com/office/drawing/2014/main" id="{82C56123-5E53-4C70-9631-A78FB2BE00DC}"/>
                </a:ext>
              </a:extLst>
            </p:cNvPr>
            <p:cNvSpPr/>
            <p:nvPr/>
          </p:nvSpPr>
          <p:spPr>
            <a:xfrm>
              <a:off x="4240566" y="1577332"/>
              <a:ext cx="972000" cy="720000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2" name="Picture 44">
              <a:extLst>
                <a:ext uri="{FF2B5EF4-FFF2-40B4-BE49-F238E27FC236}">
                  <a16:creationId xmlns:a16="http://schemas.microsoft.com/office/drawing/2014/main" id="{D4AE3F27-EA9C-4932-9A9B-E7B1666673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1090"/>
            <a:stretch/>
          </p:blipFill>
          <p:spPr>
            <a:xfrm>
              <a:off x="4354306" y="1598332"/>
              <a:ext cx="705665" cy="676547"/>
            </a:xfrm>
            <a:prstGeom prst="rect">
              <a:avLst/>
            </a:prstGeom>
          </p:spPr>
        </p:pic>
      </p:grpSp>
      <p:grpSp>
        <p:nvGrpSpPr>
          <p:cNvPr id="33" name="Group 46">
            <a:extLst>
              <a:ext uri="{FF2B5EF4-FFF2-40B4-BE49-F238E27FC236}">
                <a16:creationId xmlns:a16="http://schemas.microsoft.com/office/drawing/2014/main" id="{52927348-A23E-4730-8888-37A72B0E07EE}"/>
              </a:ext>
            </a:extLst>
          </p:cNvPr>
          <p:cNvGrpSpPr/>
          <p:nvPr/>
        </p:nvGrpSpPr>
        <p:grpSpPr>
          <a:xfrm>
            <a:off x="5776983" y="3862679"/>
            <a:ext cx="880359" cy="652118"/>
            <a:chOff x="701932" y="1497132"/>
            <a:chExt cx="1515726" cy="1230717"/>
          </a:xfrm>
        </p:grpSpPr>
        <p:sp>
          <p:nvSpPr>
            <p:cNvPr id="34" name="Rectangle: Rounded Corners 47">
              <a:extLst>
                <a:ext uri="{FF2B5EF4-FFF2-40B4-BE49-F238E27FC236}">
                  <a16:creationId xmlns:a16="http://schemas.microsoft.com/office/drawing/2014/main" id="{7950CCD7-8A78-48D3-B5FF-924F4C48B430}"/>
                </a:ext>
              </a:extLst>
            </p:cNvPr>
            <p:cNvSpPr/>
            <p:nvPr/>
          </p:nvSpPr>
          <p:spPr>
            <a:xfrm>
              <a:off x="701932" y="1497132"/>
              <a:ext cx="1515726" cy="1230717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5" name="Picture 48">
              <a:extLst>
                <a:ext uri="{FF2B5EF4-FFF2-40B4-BE49-F238E27FC236}">
                  <a16:creationId xmlns:a16="http://schemas.microsoft.com/office/drawing/2014/main" id="{617DDCF3-B099-4EFC-95BB-DA407C84249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47795" y="1854932"/>
              <a:ext cx="1434799" cy="534665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36" name="Group 49">
            <a:extLst>
              <a:ext uri="{FF2B5EF4-FFF2-40B4-BE49-F238E27FC236}">
                <a16:creationId xmlns:a16="http://schemas.microsoft.com/office/drawing/2014/main" id="{62EFC75A-697D-4BA9-8A88-4E6FB081CEC9}"/>
              </a:ext>
            </a:extLst>
          </p:cNvPr>
          <p:cNvGrpSpPr/>
          <p:nvPr/>
        </p:nvGrpSpPr>
        <p:grpSpPr>
          <a:xfrm>
            <a:off x="7629283" y="3863337"/>
            <a:ext cx="880359" cy="652118"/>
            <a:chOff x="2632682" y="1795876"/>
            <a:chExt cx="1515724" cy="1230719"/>
          </a:xfrm>
        </p:grpSpPr>
        <p:sp>
          <p:nvSpPr>
            <p:cNvPr id="37" name="Rectangle: Rounded Corners 50">
              <a:extLst>
                <a:ext uri="{FF2B5EF4-FFF2-40B4-BE49-F238E27FC236}">
                  <a16:creationId xmlns:a16="http://schemas.microsoft.com/office/drawing/2014/main" id="{32E5466D-EF67-4753-9349-EFCCAE1A0DD7}"/>
                </a:ext>
              </a:extLst>
            </p:cNvPr>
            <p:cNvSpPr/>
            <p:nvPr/>
          </p:nvSpPr>
          <p:spPr>
            <a:xfrm>
              <a:off x="2632682" y="1795876"/>
              <a:ext cx="1515724" cy="1230719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8" name="Picture 51">
              <a:extLst>
                <a:ext uri="{FF2B5EF4-FFF2-40B4-BE49-F238E27FC236}">
                  <a16:creationId xmlns:a16="http://schemas.microsoft.com/office/drawing/2014/main" id="{A9BF1277-F596-4619-93FB-2064706200F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70672" y="2144981"/>
              <a:ext cx="1318479" cy="588607"/>
            </a:xfrm>
            <a:prstGeom prst="rect">
              <a:avLst/>
            </a:prstGeom>
          </p:spPr>
        </p:pic>
      </p:grpSp>
      <p:grpSp>
        <p:nvGrpSpPr>
          <p:cNvPr id="39" name="Group 52">
            <a:extLst>
              <a:ext uri="{FF2B5EF4-FFF2-40B4-BE49-F238E27FC236}">
                <a16:creationId xmlns:a16="http://schemas.microsoft.com/office/drawing/2014/main" id="{AC7A495A-4F8D-460D-8849-05F7FA34854E}"/>
              </a:ext>
            </a:extLst>
          </p:cNvPr>
          <p:cNvGrpSpPr/>
          <p:nvPr/>
        </p:nvGrpSpPr>
        <p:grpSpPr>
          <a:xfrm>
            <a:off x="4846516" y="3862679"/>
            <a:ext cx="880359" cy="652118"/>
            <a:chOff x="4627181" y="3668825"/>
            <a:chExt cx="972000" cy="720000"/>
          </a:xfrm>
        </p:grpSpPr>
        <p:sp>
          <p:nvSpPr>
            <p:cNvPr id="40" name="Rectangle: Rounded Corners 54">
              <a:extLst>
                <a:ext uri="{FF2B5EF4-FFF2-40B4-BE49-F238E27FC236}">
                  <a16:creationId xmlns:a16="http://schemas.microsoft.com/office/drawing/2014/main" id="{1D2D6FFD-611F-4A23-A193-C504E0671CFC}"/>
                </a:ext>
              </a:extLst>
            </p:cNvPr>
            <p:cNvSpPr/>
            <p:nvPr/>
          </p:nvSpPr>
          <p:spPr>
            <a:xfrm>
              <a:off x="4627181" y="3668825"/>
              <a:ext cx="972000" cy="720000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1" name="Picture 55">
              <a:extLst>
                <a:ext uri="{FF2B5EF4-FFF2-40B4-BE49-F238E27FC236}">
                  <a16:creationId xmlns:a16="http://schemas.microsoft.com/office/drawing/2014/main" id="{D5ACD4C8-56E3-42A0-A755-6826B0A7176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712419" y="3747281"/>
              <a:ext cx="845511" cy="344349"/>
            </a:xfrm>
            <a:prstGeom prst="rect">
              <a:avLst/>
            </a:prstGeom>
          </p:spPr>
        </p:pic>
        <p:pic>
          <p:nvPicPr>
            <p:cNvPr id="42" name="Picture 56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65057295-C4F5-4A85-B66F-9CF3703430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154" b="3376"/>
            <a:stretch/>
          </p:blipFill>
          <p:spPr>
            <a:xfrm>
              <a:off x="4819937" y="4137471"/>
              <a:ext cx="492057" cy="175116"/>
            </a:xfrm>
            <a:prstGeom prst="rect">
              <a:avLst/>
            </a:prstGeom>
          </p:spPr>
        </p:pic>
      </p:grpSp>
      <p:sp>
        <p:nvSpPr>
          <p:cNvPr id="43" name="Isosceles Triangle 6">
            <a:extLst>
              <a:ext uri="{FF2B5EF4-FFF2-40B4-BE49-F238E27FC236}">
                <a16:creationId xmlns:a16="http://schemas.microsoft.com/office/drawing/2014/main" id="{BC710007-003E-4072-AE63-ED9E1C9C882E}"/>
              </a:ext>
            </a:extLst>
          </p:cNvPr>
          <p:cNvSpPr/>
          <p:nvPr/>
        </p:nvSpPr>
        <p:spPr bwMode="auto">
          <a:xfrm rot="10800000">
            <a:off x="1382589" y="1910809"/>
            <a:ext cx="183660" cy="134684"/>
          </a:xfrm>
          <a:prstGeom prst="triangle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6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4" name="TextBox 65">
            <a:extLst>
              <a:ext uri="{FF2B5EF4-FFF2-40B4-BE49-F238E27FC236}">
                <a16:creationId xmlns:a16="http://schemas.microsoft.com/office/drawing/2014/main" id="{5EE2E9F7-9326-4751-8C5B-D0AE9E248977}"/>
              </a:ext>
            </a:extLst>
          </p:cNvPr>
          <p:cNvSpPr txBox="1"/>
          <p:nvPr/>
        </p:nvSpPr>
        <p:spPr>
          <a:xfrm>
            <a:off x="3781279" y="2714060"/>
            <a:ext cx="1165473" cy="1938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1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rPr>
              <a:t>~6 Monate</a:t>
            </a:r>
            <a:r>
              <a:rPr lang="de-DE" sz="1400" i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</a:p>
        </p:txBody>
      </p:sp>
      <p:grpSp>
        <p:nvGrpSpPr>
          <p:cNvPr id="45" name="Group 59">
            <a:extLst>
              <a:ext uri="{FF2B5EF4-FFF2-40B4-BE49-F238E27FC236}">
                <a16:creationId xmlns:a16="http://schemas.microsoft.com/office/drawing/2014/main" id="{7EA43023-5907-479B-8D7C-5FFA962D8147}"/>
              </a:ext>
            </a:extLst>
          </p:cNvPr>
          <p:cNvGrpSpPr/>
          <p:nvPr/>
        </p:nvGrpSpPr>
        <p:grpSpPr>
          <a:xfrm>
            <a:off x="724197" y="1398479"/>
            <a:ext cx="398030" cy="398030"/>
            <a:chOff x="4470979" y="971914"/>
            <a:chExt cx="398030" cy="398030"/>
          </a:xfrm>
        </p:grpSpPr>
        <p:sp>
          <p:nvSpPr>
            <p:cNvPr id="46" name="Oval 63">
              <a:extLst>
                <a:ext uri="{FF2B5EF4-FFF2-40B4-BE49-F238E27FC236}">
                  <a16:creationId xmlns:a16="http://schemas.microsoft.com/office/drawing/2014/main" id="{1D14A636-42BF-42A2-90CE-BEDAEB037359}"/>
                </a:ext>
              </a:extLst>
            </p:cNvPr>
            <p:cNvSpPr/>
            <p:nvPr/>
          </p:nvSpPr>
          <p:spPr bwMode="auto">
            <a:xfrm>
              <a:off x="4470979" y="971914"/>
              <a:ext cx="398030" cy="39803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7" name="Graphic 64" descr="Medicine">
              <a:extLst>
                <a:ext uri="{FF2B5EF4-FFF2-40B4-BE49-F238E27FC236}">
                  <a16:creationId xmlns:a16="http://schemas.microsoft.com/office/drawing/2014/main" id="{0455EFF2-C8E2-41B4-871A-A9393741675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499438" y="990250"/>
              <a:ext cx="354168" cy="354168"/>
            </a:xfrm>
            <a:prstGeom prst="rect">
              <a:avLst/>
            </a:prstGeom>
          </p:spPr>
        </p:pic>
      </p:grpSp>
      <p:cxnSp>
        <p:nvCxnSpPr>
          <p:cNvPr id="48" name="Straight Arrow Connector 10">
            <a:extLst>
              <a:ext uri="{FF2B5EF4-FFF2-40B4-BE49-F238E27FC236}">
                <a16:creationId xmlns:a16="http://schemas.microsoft.com/office/drawing/2014/main" id="{7A04CAB6-57F8-4253-AE14-9D97F1C1CD64}"/>
              </a:ext>
            </a:extLst>
          </p:cNvPr>
          <p:cNvCxnSpPr>
            <a:cxnSpLocks/>
            <a:stCxn id="16" idx="3"/>
          </p:cNvCxnSpPr>
          <p:nvPr/>
        </p:nvCxnSpPr>
        <p:spPr bwMode="auto">
          <a:xfrm>
            <a:off x="5188857" y="1597494"/>
            <a:ext cx="3343956" cy="0"/>
          </a:xfrm>
          <a:prstGeom prst="straightConnector1">
            <a:avLst/>
          </a:prstGeom>
          <a:noFill/>
          <a:ln w="28575" cap="rnd" cmpd="sng" algn="ctr">
            <a:solidFill>
              <a:schemeClr val="bg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605CA0B1-0694-4502-8886-106560FD2E6C}"/>
              </a:ext>
            </a:extLst>
          </p:cNvPr>
          <p:cNvSpPr/>
          <p:nvPr/>
        </p:nvSpPr>
        <p:spPr>
          <a:xfrm>
            <a:off x="5441266" y="3891012"/>
            <a:ext cx="3193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9F3331B6-13AA-4E57-814D-6347E719EEA3}"/>
              </a:ext>
            </a:extLst>
          </p:cNvPr>
          <p:cNvSpPr/>
          <p:nvPr/>
        </p:nvSpPr>
        <p:spPr>
          <a:xfrm>
            <a:off x="6357898" y="3891012"/>
            <a:ext cx="312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11</a:t>
            </a:r>
          </a:p>
        </p:txBody>
      </p:sp>
      <p:sp>
        <p:nvSpPr>
          <p:cNvPr id="51" name="Rectangle 66">
            <a:extLst>
              <a:ext uri="{FF2B5EF4-FFF2-40B4-BE49-F238E27FC236}">
                <a16:creationId xmlns:a16="http://schemas.microsoft.com/office/drawing/2014/main" id="{20DF5C31-6390-4437-AB08-FDC6F8B841A2}"/>
              </a:ext>
            </a:extLst>
          </p:cNvPr>
          <p:cNvSpPr/>
          <p:nvPr/>
        </p:nvSpPr>
        <p:spPr>
          <a:xfrm>
            <a:off x="6964103" y="3858356"/>
            <a:ext cx="18473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52" name="Rectangle 67">
            <a:extLst>
              <a:ext uri="{FF2B5EF4-FFF2-40B4-BE49-F238E27FC236}">
                <a16:creationId xmlns:a16="http://schemas.microsoft.com/office/drawing/2014/main" id="{1A145554-D3EB-4D97-A5B5-2E7DF657CC85}"/>
              </a:ext>
            </a:extLst>
          </p:cNvPr>
          <p:cNvSpPr/>
          <p:nvPr/>
        </p:nvSpPr>
        <p:spPr>
          <a:xfrm>
            <a:off x="7320455" y="3891012"/>
            <a:ext cx="2519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baseline="300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</a:t>
            </a:r>
          </a:p>
        </p:txBody>
      </p:sp>
      <p:sp>
        <p:nvSpPr>
          <p:cNvPr id="53" name="Rectangle 68">
            <a:extLst>
              <a:ext uri="{FF2B5EF4-FFF2-40B4-BE49-F238E27FC236}">
                <a16:creationId xmlns:a16="http://schemas.microsoft.com/office/drawing/2014/main" id="{252C0487-8312-4B8D-8AD8-E0461CC7C99B}"/>
              </a:ext>
            </a:extLst>
          </p:cNvPr>
          <p:cNvSpPr/>
          <p:nvPr/>
        </p:nvSpPr>
        <p:spPr>
          <a:xfrm>
            <a:off x="8210284" y="3891012"/>
            <a:ext cx="3193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baseline="300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12</a:t>
            </a:r>
          </a:p>
        </p:txBody>
      </p:sp>
      <p:sp>
        <p:nvSpPr>
          <p:cNvPr id="56" name="Rectangle: Rounded Corners 61">
            <a:extLst>
              <a:ext uri="{FF2B5EF4-FFF2-40B4-BE49-F238E27FC236}">
                <a16:creationId xmlns:a16="http://schemas.microsoft.com/office/drawing/2014/main" id="{5A82479C-BC7A-4987-9054-5C2565E4F591}"/>
              </a:ext>
            </a:extLst>
          </p:cNvPr>
          <p:cNvSpPr/>
          <p:nvPr/>
        </p:nvSpPr>
        <p:spPr>
          <a:xfrm>
            <a:off x="616659" y="2060445"/>
            <a:ext cx="4077898" cy="589593"/>
          </a:xfrm>
          <a:prstGeom prst="roundRect">
            <a:avLst>
              <a:gd name="adj" fmla="val 19599"/>
            </a:avLst>
          </a:prstGeom>
          <a:solidFill>
            <a:srgbClr val="605F62"/>
          </a:solidFill>
          <a:ln w="28575">
            <a:noFill/>
          </a:ln>
        </p:spPr>
        <p:txBody>
          <a:bodyPr wrap="square" lIns="540000" tIns="0" rIns="36000" bIns="0" anchor="ctr">
            <a:noAutofit/>
          </a:bodyPr>
          <a:lstStyle/>
          <a:p>
            <a:pPr algn="ctr"/>
            <a:r>
              <a:rPr lang="de-DE" sz="1400" b="1">
                <a:solidFill>
                  <a:schemeClr val="bg1"/>
                </a:solidFill>
                <a:latin typeface="Arial" charset="0"/>
              </a:rPr>
              <a:t>Nach der Revaskularisation</a:t>
            </a:r>
            <a:r>
              <a:rPr lang="de-DE" sz="1400" b="1" baseline="300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pic>
        <p:nvPicPr>
          <p:cNvPr id="25" name="Picture 42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8236219C-6817-4E15-9B27-144EDD871388}"/>
              </a:ext>
            </a:extLst>
          </p:cNvPr>
          <p:cNvPicPr>
            <a:picLocks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790" y="2299617"/>
            <a:ext cx="1153299" cy="1153299"/>
          </a:xfrm>
          <a:prstGeom prst="ellipse">
            <a:avLst/>
          </a:prstGeom>
          <a:ln w="28575">
            <a:solidFill>
              <a:schemeClr val="bg2"/>
            </a:solidFill>
          </a:ln>
        </p:spPr>
      </p:pic>
      <p:sp>
        <p:nvSpPr>
          <p:cNvPr id="54" name="Textfeld 53">
            <a:extLst>
              <a:ext uri="{FF2B5EF4-FFF2-40B4-BE49-F238E27FC236}">
                <a16:creationId xmlns:a16="http://schemas.microsoft.com/office/drawing/2014/main" id="{AAC8D9BB-8CCC-4638-9AA7-6AF96DB55C5E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1831520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Line 38">
            <a:extLst>
              <a:ext uri="{FF2B5EF4-FFF2-40B4-BE49-F238E27FC236}">
                <a16:creationId xmlns:a16="http://schemas.microsoft.com/office/drawing/2014/main" id="{DE7255D4-EDC3-48AE-8C19-75C68C2526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Titel 1">
            <a:extLst>
              <a:ext uri="{FF2B5EF4-FFF2-40B4-BE49-F238E27FC236}">
                <a16:creationId xmlns:a16="http://schemas.microsoft.com/office/drawing/2014/main" id="{387A0F08-8272-4FDF-85B2-8CC126EE7F65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DE" sz="2000" dirty="0"/>
              <a:t>PAVK-Patienten könnten von verbessertem </a:t>
            </a:r>
            <a:r>
              <a:rPr lang="de-DE" sz="2000" dirty="0" err="1"/>
              <a:t>Gefässschutz</a:t>
            </a:r>
            <a:r>
              <a:rPr lang="de-DE" sz="2000" dirty="0"/>
              <a:t> </a:t>
            </a:r>
            <a:r>
              <a:rPr lang="de-DE" sz="2000" dirty="0" err="1"/>
              <a:t>gemäss</a:t>
            </a:r>
            <a:r>
              <a:rPr lang="de-DE" sz="2000" dirty="0"/>
              <a:t> </a:t>
            </a:r>
            <a:br>
              <a:rPr lang="de-DE" sz="2000" dirty="0"/>
            </a:br>
            <a:r>
              <a:rPr lang="de-DE" sz="2000" dirty="0"/>
              <a:t>den europäischen Guidelines von 2019 profitieren</a:t>
            </a:r>
          </a:p>
        </p:txBody>
      </p:sp>
      <p:sp>
        <p:nvSpPr>
          <p:cNvPr id="57" name="TextBox 3">
            <a:extLst>
              <a:ext uri="{FF2B5EF4-FFF2-40B4-BE49-F238E27FC236}">
                <a16:creationId xmlns:a16="http://schemas.microsoft.com/office/drawing/2014/main" id="{243D7672-D047-44AE-97E7-96332668C1E3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BID: zweimal täglich; CVD: kardiovaskuläre Erkrankung; EASD: European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Association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for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the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Study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of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Diabetes; ESC: European Society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of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Cardiology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; ESVM: European Society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for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Vascular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Medicine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; </a:t>
            </a:r>
            <a:b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</a:b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OD: einmal täglich;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</a:rPr>
              <a:t>: periphere arterielle Verschlusskrankheit</a:t>
            </a:r>
          </a:p>
        </p:txBody>
      </p:sp>
      <p:graphicFrame>
        <p:nvGraphicFramePr>
          <p:cNvPr id="59" name="Content Placeholder 4">
            <a:extLst>
              <a:ext uri="{FF2B5EF4-FFF2-40B4-BE49-F238E27FC236}">
                <a16:creationId xmlns:a16="http://schemas.microsoft.com/office/drawing/2014/main" id="{5770A026-67B0-4FE4-A772-E14D7C9854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107285"/>
              </p:ext>
            </p:extLst>
          </p:nvPr>
        </p:nvGraphicFramePr>
        <p:xfrm>
          <a:off x="619122" y="1278695"/>
          <a:ext cx="7917780" cy="27943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015600">
                  <a:extLst>
                    <a:ext uri="{9D8B030D-6E8A-4147-A177-3AD203B41FA5}">
                      <a16:colId xmlns:a16="http://schemas.microsoft.com/office/drawing/2014/main" val="158057105"/>
                    </a:ext>
                  </a:extLst>
                </a:gridCol>
                <a:gridCol w="951090">
                  <a:extLst>
                    <a:ext uri="{9D8B030D-6E8A-4147-A177-3AD203B41FA5}">
                      <a16:colId xmlns:a16="http://schemas.microsoft.com/office/drawing/2014/main" val="375632211"/>
                    </a:ext>
                  </a:extLst>
                </a:gridCol>
                <a:gridCol w="951090">
                  <a:extLst>
                    <a:ext uri="{9D8B030D-6E8A-4147-A177-3AD203B41FA5}">
                      <a16:colId xmlns:a16="http://schemas.microsoft.com/office/drawing/2014/main" val="2424362976"/>
                    </a:ext>
                  </a:extLst>
                </a:gridCol>
              </a:tblGrid>
              <a:tr h="167751">
                <a:tc>
                  <a:txBody>
                    <a:bodyPr/>
                    <a:lstStyle/>
                    <a:p>
                      <a:r>
                        <a:rPr lang="de-DE" sz="1200" cap="all" baseline="0" dirty="0">
                          <a:solidFill>
                            <a:schemeClr val="bg1"/>
                          </a:solidFill>
                        </a:rPr>
                        <a:t>Empfehlung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cap="all" baseline="0">
                          <a:solidFill>
                            <a:schemeClr val="bg1"/>
                          </a:solidFill>
                        </a:rPr>
                        <a:t>Klasse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cap="all" baseline="0">
                          <a:solidFill>
                            <a:schemeClr val="bg1"/>
                          </a:solidFill>
                        </a:rPr>
                        <a:t>Stufe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600713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ESVM Guidelines 2019 zum Management von pAVK</a:t>
                      </a:r>
                      <a:r>
                        <a:rPr lang="de-DE" sz="1200" b="1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Die Kombinationstherapie von Aspirin 100 mg OD und </a:t>
                      </a:r>
                      <a:r>
                        <a:rPr lang="de-DE" sz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Rivaroxaban</a:t>
                      </a:r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2.5 mg BID sollte bei </a:t>
                      </a:r>
                      <a:r>
                        <a:rPr lang="de-DE" sz="1200" dirty="0" err="1">
                          <a:solidFill>
                            <a:srgbClr val="3961AC"/>
                          </a:solidFill>
                        </a:rPr>
                        <a:t>pAVK</a:t>
                      </a:r>
                      <a:r>
                        <a:rPr lang="de-DE" sz="1200" dirty="0">
                          <a:solidFill>
                            <a:srgbClr val="3961AC"/>
                          </a:solidFill>
                        </a:rPr>
                        <a:t>-Patienten</a:t>
                      </a:r>
                      <a:r>
                        <a:rPr lang="de-D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ohne hohes Blutungsrisiko oder andere Kontraindikationen in Betracht gezogen werden</a:t>
                      </a:r>
                      <a:r>
                        <a:rPr lang="de-DE" sz="1200" dirty="0"/>
                        <a:t>.</a:t>
                      </a:r>
                    </a:p>
                  </a:txBody>
                  <a:tcPr marL="828000"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IIa</a:t>
                      </a: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226692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ESC–EASD-Guidelines zu Diabetes, Prädiabetes und CVD</a:t>
                      </a:r>
                      <a:r>
                        <a:rPr lang="de-DE" sz="1200" b="1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Bei </a:t>
                      </a:r>
                      <a:r>
                        <a:rPr lang="de-DE" sz="1200" baseline="0" dirty="0">
                          <a:solidFill>
                            <a:srgbClr val="3961AC"/>
                          </a:solidFill>
                        </a:rPr>
                        <a:t>Patienten mit Diabetes und chronischer symptomatischer arterieller Verschlusskrankheit der unteren Extremitäten </a:t>
                      </a: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ohne hohes Blutungsrisiko sollte eine Kombination aus einer vaskulären Dosis </a:t>
                      </a:r>
                      <a:r>
                        <a:rPr lang="de-DE" sz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Rivaroxaban</a:t>
                      </a: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(2.5 mg BID) und Aspirin (100 mg OD) in Betracht gezogen werden.</a:t>
                      </a:r>
                    </a:p>
                  </a:txBody>
                  <a:tcPr marL="828000"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IIa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352413"/>
                  </a:ext>
                </a:extLst>
              </a:tr>
            </a:tbl>
          </a:graphicData>
        </a:graphic>
      </p:graphicFrame>
      <p:grpSp>
        <p:nvGrpSpPr>
          <p:cNvPr id="62" name="Group 31">
            <a:extLst>
              <a:ext uri="{FF2B5EF4-FFF2-40B4-BE49-F238E27FC236}">
                <a16:creationId xmlns:a16="http://schemas.microsoft.com/office/drawing/2014/main" id="{E980089F-9BA8-43CA-901F-598FDFD0BA17}"/>
              </a:ext>
            </a:extLst>
          </p:cNvPr>
          <p:cNvGrpSpPr/>
          <p:nvPr/>
        </p:nvGrpSpPr>
        <p:grpSpPr>
          <a:xfrm>
            <a:off x="699155" y="1986694"/>
            <a:ext cx="540000" cy="396000"/>
            <a:chOff x="-616050" y="2022031"/>
            <a:chExt cx="540000" cy="396000"/>
          </a:xfrm>
        </p:grpSpPr>
        <p:sp>
          <p:nvSpPr>
            <p:cNvPr id="63" name="Rectangle: Rounded Corners 30">
              <a:extLst>
                <a:ext uri="{FF2B5EF4-FFF2-40B4-BE49-F238E27FC236}">
                  <a16:creationId xmlns:a16="http://schemas.microsoft.com/office/drawing/2014/main" id="{67DE3877-EC60-40F3-AF31-394E4A48F859}"/>
                </a:ext>
              </a:extLst>
            </p:cNvPr>
            <p:cNvSpPr/>
            <p:nvPr/>
          </p:nvSpPr>
          <p:spPr>
            <a:xfrm>
              <a:off x="-616050" y="2022031"/>
              <a:ext cx="540000" cy="39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</p:spPr>
          <p:txBody>
            <a:bodyPr wrap="square" anchor="ctr">
              <a:no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endParaRPr lang="en-GB" sz="1600" b="1">
                <a:solidFill>
                  <a:schemeClr val="bg1"/>
                </a:solidFill>
              </a:endParaRPr>
            </a:p>
          </p:txBody>
        </p:sp>
        <p:pic>
          <p:nvPicPr>
            <p:cNvPr id="64" name="Picture 23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80B3311F-9509-41BE-9241-3E6D57978B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503203" y="2048051"/>
              <a:ext cx="314306" cy="343961"/>
            </a:xfrm>
            <a:prstGeom prst="rect">
              <a:avLst/>
            </a:prstGeom>
          </p:spPr>
        </p:pic>
      </p:grpSp>
      <p:grpSp>
        <p:nvGrpSpPr>
          <p:cNvPr id="65" name="Group 32">
            <a:extLst>
              <a:ext uri="{FF2B5EF4-FFF2-40B4-BE49-F238E27FC236}">
                <a16:creationId xmlns:a16="http://schemas.microsoft.com/office/drawing/2014/main" id="{A32AFA30-D30E-488F-8396-32A4914711B2}"/>
              </a:ext>
            </a:extLst>
          </p:cNvPr>
          <p:cNvGrpSpPr/>
          <p:nvPr/>
        </p:nvGrpSpPr>
        <p:grpSpPr>
          <a:xfrm>
            <a:off x="699155" y="3241718"/>
            <a:ext cx="540000" cy="396000"/>
            <a:chOff x="-1271605" y="2655681"/>
            <a:chExt cx="540000" cy="396000"/>
          </a:xfrm>
        </p:grpSpPr>
        <p:sp>
          <p:nvSpPr>
            <p:cNvPr id="66" name="Rectangle: Rounded Corners 29">
              <a:extLst>
                <a:ext uri="{FF2B5EF4-FFF2-40B4-BE49-F238E27FC236}">
                  <a16:creationId xmlns:a16="http://schemas.microsoft.com/office/drawing/2014/main" id="{9D070EEE-CB75-4003-B45A-0E3C7EB32841}"/>
                </a:ext>
              </a:extLst>
            </p:cNvPr>
            <p:cNvSpPr/>
            <p:nvPr/>
          </p:nvSpPr>
          <p:spPr>
            <a:xfrm>
              <a:off x="-1271605" y="2655681"/>
              <a:ext cx="540000" cy="39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</p:spPr>
          <p:txBody>
            <a:bodyPr wrap="square" anchor="ctr">
              <a:no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endParaRPr lang="en-GB" sz="1600" b="1">
                <a:solidFill>
                  <a:schemeClr val="bg1"/>
                </a:solidFill>
              </a:endParaRPr>
            </a:p>
          </p:txBody>
        </p:sp>
        <p:grpSp>
          <p:nvGrpSpPr>
            <p:cNvPr id="67" name="Group 5">
              <a:extLst>
                <a:ext uri="{FF2B5EF4-FFF2-40B4-BE49-F238E27FC236}">
                  <a16:creationId xmlns:a16="http://schemas.microsoft.com/office/drawing/2014/main" id="{73049AAD-53DF-4EED-AB35-6613DDF61304}"/>
                </a:ext>
              </a:extLst>
            </p:cNvPr>
            <p:cNvGrpSpPr/>
            <p:nvPr/>
          </p:nvGrpSpPr>
          <p:grpSpPr>
            <a:xfrm>
              <a:off x="-1206864" y="2706911"/>
              <a:ext cx="434582" cy="293540"/>
              <a:chOff x="216287" y="2599645"/>
              <a:chExt cx="434582" cy="293540"/>
            </a:xfrm>
          </p:grpSpPr>
          <p:pic>
            <p:nvPicPr>
              <p:cNvPr id="68" name="Picture 20">
                <a:extLst>
                  <a:ext uri="{FF2B5EF4-FFF2-40B4-BE49-F238E27FC236}">
                    <a16:creationId xmlns:a16="http://schemas.microsoft.com/office/drawing/2014/main" id="{9DF95795-C4E8-438A-A4D7-66D96F403B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1" t="1" r="29135" b="41592"/>
              <a:stretch/>
            </p:blipFill>
            <p:spPr>
              <a:xfrm>
                <a:off x="216287" y="2599645"/>
                <a:ext cx="434582" cy="145877"/>
              </a:xfrm>
              <a:prstGeom prst="rect">
                <a:avLst/>
              </a:prstGeom>
            </p:spPr>
          </p:pic>
          <p:pic>
            <p:nvPicPr>
              <p:cNvPr id="69" name="Picture 21" descr="A picture containing drawing&#10;&#10;Description automatically generated">
                <a:extLst>
                  <a:ext uri="{FF2B5EF4-FFF2-40B4-BE49-F238E27FC236}">
                    <a16:creationId xmlns:a16="http://schemas.microsoft.com/office/drawing/2014/main" id="{3BACEBA6-6B07-4065-A25E-AB010F12F00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3154" b="3376"/>
              <a:stretch/>
            </p:blipFill>
            <p:spPr>
              <a:xfrm>
                <a:off x="262534" y="2771517"/>
                <a:ext cx="341874" cy="121668"/>
              </a:xfrm>
              <a:prstGeom prst="rect">
                <a:avLst/>
              </a:prstGeom>
            </p:spPr>
          </p:pic>
        </p:grpSp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7847FD17-2A19-4E26-BACC-C756A4857954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773038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2D56A-AD38-4702-9476-B7394147D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1" y="80969"/>
            <a:ext cx="8439131" cy="677108"/>
          </a:xfrm>
        </p:spPr>
        <p:txBody>
          <a:bodyPr/>
          <a:lstStyle/>
          <a:p>
            <a:r>
              <a:rPr lang="de-DE" sz="2200" b="1" dirty="0"/>
              <a:t>Expertenkonsens empfiehlt niedrig dosiertes Rivaroxaban plus ASS als antithrombotische Therapie für pAVK-Patienten</a:t>
            </a:r>
            <a:r>
              <a:rPr lang="de-DE" sz="2200" b="1" baseline="30000" dirty="0"/>
              <a:t>20,21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576073E6-56B7-4210-BF96-BE17825D1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073010"/>
              </p:ext>
            </p:extLst>
          </p:nvPr>
        </p:nvGraphicFramePr>
        <p:xfrm>
          <a:off x="611188" y="1028881"/>
          <a:ext cx="8281986" cy="29260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81986">
                  <a:extLst>
                    <a:ext uri="{9D8B030D-6E8A-4147-A177-3AD203B41FA5}">
                      <a16:colId xmlns:a16="http://schemas.microsoft.com/office/drawing/2014/main" val="93548179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de-DE" sz="1200" b="1">
                          <a:solidFill>
                            <a:schemeClr val="bg1"/>
                          </a:solidFill>
                        </a:rPr>
                        <a:t>Expertenkonsensempfehlungen</a:t>
                      </a:r>
                    </a:p>
                  </a:txBody>
                  <a:tcPr marL="91458" marR="91458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0707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</a:rPr>
                        <a:t>2021 Gemeinsame Stellungnahme von EAS/ESVM zur antithrombotischen Behandlung in Verbindung mit Lipidkontrollen bei pAVK-Patienten</a:t>
                      </a:r>
                      <a:r>
                        <a:rPr lang="de-DE" sz="1200" b="1" baseline="300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1458" marR="91458"/>
                </a:tc>
                <a:extLst>
                  <a:ext uri="{0D108BD9-81ED-4DB2-BD59-A6C34878D82A}">
                    <a16:rowId xmlns:a16="http://schemas.microsoft.com/office/drawing/2014/main" val="50510647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bg2"/>
                          </a:solidFill>
                        </a:rPr>
                        <a:t>Rivaroxaban 2,5 mg BID plus Aspirin 100 mg OD </a:t>
                      </a:r>
                      <a:r>
                        <a:rPr lang="de-DE" sz="1200" dirty="0"/>
                        <a:t>als antithrombotische Option für pAVK-Patienten zur Vermeidung weiterer kardiovaskulärer Ereignisse</a:t>
                      </a:r>
                    </a:p>
                  </a:txBody>
                  <a:tcPr marL="91458" marR="91458"/>
                </a:tc>
                <a:extLst>
                  <a:ext uri="{0D108BD9-81ED-4DB2-BD59-A6C34878D82A}">
                    <a16:rowId xmlns:a16="http://schemas.microsoft.com/office/drawing/2014/main" val="135635717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Bei Patienten mit ausgedehnter pAVK, besonders solchen, bei denen eine Revaskularisation wegen pAVK durchgeführt wurde, kann die Ergänzung der Behandlung durch Rivaroxaban erwogen werden, wobei das begleitende Blutungsrisiko abzuwägen ist.</a:t>
                      </a:r>
                    </a:p>
                  </a:txBody>
                  <a:tcPr marL="91458" marR="91458"/>
                </a:tc>
                <a:extLst>
                  <a:ext uri="{0D108BD9-81ED-4DB2-BD59-A6C34878D82A}">
                    <a16:rowId xmlns:a16="http://schemas.microsoft.com/office/drawing/2014/main" val="17937589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</a:rPr>
                        <a:t>2022 Positionspapier der ESVM zum Management von Patienten mit chronischer pAVK und Indikation für eine endovaskuläre Revaskularisation</a:t>
                      </a:r>
                      <a:r>
                        <a:rPr lang="de-DE" sz="1200" b="1" baseline="300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91458" marR="91458"/>
                </a:tc>
                <a:extLst>
                  <a:ext uri="{0D108BD9-81ED-4DB2-BD59-A6C34878D82A}">
                    <a16:rowId xmlns:a16="http://schemas.microsoft.com/office/drawing/2014/main" val="354849403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pAVK-Patienten sollten nach einer endovaskulären Revaskularisation eine anti-thrombotische Therapie erhalten, entweder eine DAPT über 1–3 Monate </a:t>
                      </a:r>
                      <a:r>
                        <a:rPr lang="de-DE" sz="1200" b="1" dirty="0">
                          <a:solidFill>
                            <a:schemeClr val="bg2"/>
                          </a:solidFill>
                        </a:rPr>
                        <a:t>oder eine langfristige DPI (mit Rivaroxaban 2,5 mg BID plus Aspirin 10 mg OD)</a:t>
                      </a:r>
                      <a:r>
                        <a:rPr lang="de-DE" sz="1200" dirty="0"/>
                        <a:t>.</a:t>
                      </a:r>
                    </a:p>
                  </a:txBody>
                  <a:tcPr marL="91458" marR="91458"/>
                </a:tc>
                <a:extLst>
                  <a:ext uri="{0D108BD9-81ED-4DB2-BD59-A6C34878D82A}">
                    <a16:rowId xmlns:a16="http://schemas.microsoft.com/office/drawing/2014/main" val="41321324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3B74667-5840-4046-AB73-047DF32C2288}"/>
              </a:ext>
            </a:extLst>
          </p:cNvPr>
          <p:cNvSpPr txBox="1"/>
          <p:nvPr/>
        </p:nvSpPr>
        <p:spPr>
          <a:xfrm>
            <a:off x="619124" y="4933477"/>
            <a:ext cx="8274051" cy="12311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0" lvl="1" defTabSz="914378">
              <a:spcBef>
                <a:spcPts val="600"/>
              </a:spcBef>
            </a:pPr>
            <a:r>
              <a:rPr lang="de-DE" sz="8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DPI: zweifache Hemmung des Signalweges; EAS: European </a:t>
            </a:r>
            <a:r>
              <a:rPr lang="de-DE" sz="8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Atherosclerosis</a:t>
            </a:r>
            <a:r>
              <a:rPr lang="de-DE" sz="8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Society; ESVM: European Society </a:t>
            </a:r>
            <a:r>
              <a:rPr lang="de-DE" sz="8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of</a:t>
            </a:r>
            <a:r>
              <a:rPr lang="de-DE" sz="8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de-DE" sz="8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Vascular</a:t>
            </a:r>
            <a:r>
              <a:rPr lang="de-DE" sz="8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Medicine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BE65D62-E57D-434A-BED2-1A75DDFF66B3}"/>
              </a:ext>
            </a:extLst>
          </p:cNvPr>
          <p:cNvSpPr txBox="1"/>
          <p:nvPr/>
        </p:nvSpPr>
        <p:spPr>
          <a:xfrm rot="16200000">
            <a:off x="8358574" y="4234248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378"/>
            <a:r>
              <a:rPr lang="de-DE" sz="600">
                <a:solidFill>
                  <a:srgbClr val="B3B2B5"/>
                </a:solidFill>
              </a:rPr>
              <a:t>PP-XAR-CH-0500-3_07.2022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A27CAD4-B4D8-4372-BD9E-A99A237D9C3B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4184828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PAVK-Patienten benötigen nach einer peripheren </a:t>
            </a:r>
            <a:r>
              <a:rPr lang="de-DE" sz="2000" dirty="0" err="1"/>
              <a:t>Revaskularisation</a:t>
            </a:r>
            <a:r>
              <a:rPr lang="de-DE" sz="2000" dirty="0"/>
              <a:t> zusätzlichen Gefässschutz</a:t>
            </a:r>
            <a:r>
              <a:rPr lang="de-DE" sz="2000" baseline="30000" dirty="0"/>
              <a:t>1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778A4E7-3351-4077-B092-834E422BF49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  <p:sp>
        <p:nvSpPr>
          <p:cNvPr id="50" name="TextBox 3">
            <a:extLst>
              <a:ext uri="{FF2B5EF4-FFF2-40B4-BE49-F238E27FC236}">
                <a16:creationId xmlns:a16="http://schemas.microsoft.com/office/drawing/2014/main" id="{5640A175-A751-C04A-8214-DBAE1A553898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KV: kardiovaskulär;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</a:t>
            </a:r>
          </a:p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* wird erwogen bei Patienten mit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Claudicatio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(Fontaine-Stadium II) bei geeigneter vaskulärer Morphologie und geringer Lebensqualität</a:t>
            </a:r>
          </a:p>
        </p:txBody>
      </p:sp>
      <p:sp>
        <p:nvSpPr>
          <p:cNvPr id="57" name="Rectangle: Rounded Corners 41">
            <a:extLst>
              <a:ext uri="{FF2B5EF4-FFF2-40B4-BE49-F238E27FC236}">
                <a16:creationId xmlns:a16="http://schemas.microsoft.com/office/drawing/2014/main" id="{2A9AE839-81B6-4D94-885F-733E53FB176B}"/>
              </a:ext>
            </a:extLst>
          </p:cNvPr>
          <p:cNvSpPr/>
          <p:nvPr/>
        </p:nvSpPr>
        <p:spPr bwMode="auto">
          <a:xfrm>
            <a:off x="619122" y="1284819"/>
            <a:ext cx="7913691" cy="252000"/>
          </a:xfrm>
          <a:prstGeom prst="roundRect">
            <a:avLst>
              <a:gd name="adj" fmla="val 23046"/>
            </a:avLst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Risikofaktormanagement</a:t>
            </a:r>
          </a:p>
        </p:txBody>
      </p:sp>
      <p:sp>
        <p:nvSpPr>
          <p:cNvPr id="58" name="Rectangle: Rounded Corners 41">
            <a:extLst>
              <a:ext uri="{FF2B5EF4-FFF2-40B4-BE49-F238E27FC236}">
                <a16:creationId xmlns:a16="http://schemas.microsoft.com/office/drawing/2014/main" id="{54F6BE07-3602-4359-904A-E18852D9F73A}"/>
              </a:ext>
            </a:extLst>
          </p:cNvPr>
          <p:cNvSpPr/>
          <p:nvPr/>
        </p:nvSpPr>
        <p:spPr bwMode="auto">
          <a:xfrm>
            <a:off x="1699863" y="1587235"/>
            <a:ext cx="6832950" cy="252000"/>
          </a:xfrm>
          <a:prstGeom prst="roundRect">
            <a:avLst>
              <a:gd name="adj" fmla="val 23046"/>
            </a:avLst>
          </a:prstGeom>
          <a:solidFill>
            <a:srgbClr val="6689CC">
              <a:alpha val="7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Symptombehandlung</a:t>
            </a:r>
          </a:p>
        </p:txBody>
      </p:sp>
      <p:sp>
        <p:nvSpPr>
          <p:cNvPr id="59" name="Rectangle: Rounded Corners 41">
            <a:extLst>
              <a:ext uri="{FF2B5EF4-FFF2-40B4-BE49-F238E27FC236}">
                <a16:creationId xmlns:a16="http://schemas.microsoft.com/office/drawing/2014/main" id="{DC6EB4B5-58DA-4406-9A4D-3B91BD1BAD57}"/>
              </a:ext>
            </a:extLst>
          </p:cNvPr>
          <p:cNvSpPr/>
          <p:nvPr/>
        </p:nvSpPr>
        <p:spPr bwMode="auto">
          <a:xfrm>
            <a:off x="2779863" y="1889651"/>
            <a:ext cx="5752950" cy="252000"/>
          </a:xfrm>
          <a:prstGeom prst="roundRect">
            <a:avLst>
              <a:gd name="adj" fmla="val 23046"/>
            </a:avLst>
          </a:prstGeom>
          <a:solidFill>
            <a:srgbClr val="809ED5">
              <a:alpha val="4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+mn-cs"/>
              </a:rPr>
              <a:t>Intervention*</a:t>
            </a:r>
          </a:p>
        </p:txBody>
      </p:sp>
      <p:pic>
        <p:nvPicPr>
          <p:cNvPr id="60" name="Picture 12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89F58128-FFAF-43E9-8C32-047CE5C4BF67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3893" y="2456815"/>
            <a:ext cx="564455" cy="552201"/>
          </a:xfrm>
          <a:prstGeom prst="ellipse">
            <a:avLst/>
          </a:prstGeom>
          <a:ln w="28575">
            <a:solidFill>
              <a:schemeClr val="bg2"/>
            </a:solidFill>
          </a:ln>
        </p:spPr>
      </p:pic>
      <p:grpSp>
        <p:nvGrpSpPr>
          <p:cNvPr id="66" name="Group 3">
            <a:extLst>
              <a:ext uri="{FF2B5EF4-FFF2-40B4-BE49-F238E27FC236}">
                <a16:creationId xmlns:a16="http://schemas.microsoft.com/office/drawing/2014/main" id="{AC94C6BF-3491-4AE9-A15E-671E13081900}"/>
              </a:ext>
            </a:extLst>
          </p:cNvPr>
          <p:cNvGrpSpPr/>
          <p:nvPr/>
        </p:nvGrpSpPr>
        <p:grpSpPr>
          <a:xfrm>
            <a:off x="531582" y="2244198"/>
            <a:ext cx="8386189" cy="2402241"/>
            <a:chOff x="649571" y="1793472"/>
            <a:chExt cx="8141838" cy="3143297"/>
          </a:xfrm>
        </p:grpSpPr>
        <p:sp>
          <p:nvSpPr>
            <p:cNvPr id="67" name="Freeform: Shape 39">
              <a:extLst>
                <a:ext uri="{FF2B5EF4-FFF2-40B4-BE49-F238E27FC236}">
                  <a16:creationId xmlns:a16="http://schemas.microsoft.com/office/drawing/2014/main" id="{030ED304-755C-4922-BCA7-1C7B9AF265FF}"/>
                </a:ext>
              </a:extLst>
            </p:cNvPr>
            <p:cNvSpPr/>
            <p:nvPr/>
          </p:nvSpPr>
          <p:spPr bwMode="auto">
            <a:xfrm>
              <a:off x="5690644" y="2039365"/>
              <a:ext cx="2056513" cy="587612"/>
            </a:xfrm>
            <a:custGeom>
              <a:avLst/>
              <a:gdLst>
                <a:gd name="connsiteX0" fmla="*/ 0 w 688975"/>
                <a:gd name="connsiteY0" fmla="*/ 409575 h 409575"/>
                <a:gd name="connsiteX1" fmla="*/ 688975 w 688975"/>
                <a:gd name="connsiteY1" fmla="*/ 0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8975" h="409575">
                  <a:moveTo>
                    <a:pt x="0" y="409575"/>
                  </a:moveTo>
                  <a:lnTo>
                    <a:pt x="688975" y="0"/>
                  </a:lnTo>
                </a:path>
              </a:pathLst>
            </a:custGeom>
            <a:noFill/>
            <a:ln w="22225" cap="rnd" algn="ctr">
              <a:solidFill>
                <a:srgbClr val="3961AC"/>
              </a:solidFill>
              <a:prstDash val="sysDot"/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8" name="Freeform: Shape 43">
              <a:extLst>
                <a:ext uri="{FF2B5EF4-FFF2-40B4-BE49-F238E27FC236}">
                  <a16:creationId xmlns:a16="http://schemas.microsoft.com/office/drawing/2014/main" id="{99BABB8E-5A0C-4567-8F49-CE9B9274F510}"/>
                </a:ext>
              </a:extLst>
            </p:cNvPr>
            <p:cNvSpPr/>
            <p:nvPr/>
          </p:nvSpPr>
          <p:spPr bwMode="auto">
            <a:xfrm>
              <a:off x="1037045" y="3813966"/>
              <a:ext cx="1389818" cy="425739"/>
            </a:xfrm>
            <a:custGeom>
              <a:avLst/>
              <a:gdLst>
                <a:gd name="connsiteX0" fmla="*/ 0 w 1183640"/>
                <a:gd name="connsiteY0" fmla="*/ 909320 h 909320"/>
                <a:gd name="connsiteX1" fmla="*/ 665480 w 1183640"/>
                <a:gd name="connsiteY1" fmla="*/ 492760 h 909320"/>
                <a:gd name="connsiteX2" fmla="*/ 1183640 w 1183640"/>
                <a:gd name="connsiteY2" fmla="*/ 0 h 909320"/>
                <a:gd name="connsiteX0" fmla="*/ 0 w 1183640"/>
                <a:gd name="connsiteY0" fmla="*/ 909320 h 909320"/>
                <a:gd name="connsiteX1" fmla="*/ 528320 w 1183640"/>
                <a:gd name="connsiteY1" fmla="*/ 599440 h 909320"/>
                <a:gd name="connsiteX2" fmla="*/ 1183640 w 1183640"/>
                <a:gd name="connsiteY2" fmla="*/ 0 h 909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3640" h="909320">
                  <a:moveTo>
                    <a:pt x="0" y="909320"/>
                  </a:moveTo>
                  <a:cubicBezTo>
                    <a:pt x="234103" y="776816"/>
                    <a:pt x="331047" y="750993"/>
                    <a:pt x="528320" y="599440"/>
                  </a:cubicBezTo>
                  <a:cubicBezTo>
                    <a:pt x="725593" y="447887"/>
                    <a:pt x="1068493" y="73660"/>
                    <a:pt x="1183640" y="0"/>
                  </a:cubicBezTo>
                </a:path>
              </a:pathLst>
            </a:custGeom>
            <a:noFill/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9" name="Freeform: Shape 45">
              <a:extLst>
                <a:ext uri="{FF2B5EF4-FFF2-40B4-BE49-F238E27FC236}">
                  <a16:creationId xmlns:a16="http://schemas.microsoft.com/office/drawing/2014/main" id="{9B03C90F-95CC-46F3-BF22-85D1F02CFA5F}"/>
                </a:ext>
              </a:extLst>
            </p:cNvPr>
            <p:cNvSpPr/>
            <p:nvPr/>
          </p:nvSpPr>
          <p:spPr bwMode="auto">
            <a:xfrm>
              <a:off x="2419202" y="3432032"/>
              <a:ext cx="1173833" cy="381933"/>
            </a:xfrm>
            <a:custGeom>
              <a:avLst/>
              <a:gdLst>
                <a:gd name="connsiteX0" fmla="*/ 0 w 688975"/>
                <a:gd name="connsiteY0" fmla="*/ 409575 h 409575"/>
                <a:gd name="connsiteX1" fmla="*/ 688975 w 688975"/>
                <a:gd name="connsiteY1" fmla="*/ 0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8975" h="409575">
                  <a:moveTo>
                    <a:pt x="0" y="409575"/>
                  </a:moveTo>
                  <a:lnTo>
                    <a:pt x="688975" y="0"/>
                  </a:lnTo>
                </a:path>
              </a:pathLst>
            </a:custGeom>
            <a:noFill/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cxnSp>
          <p:nvCxnSpPr>
            <p:cNvPr id="70" name="Straight Connector 46">
              <a:extLst>
                <a:ext uri="{FF2B5EF4-FFF2-40B4-BE49-F238E27FC236}">
                  <a16:creationId xmlns:a16="http://schemas.microsoft.com/office/drawing/2014/main" id="{9B659C8F-82C2-4C81-8C46-9DD29BD4DDA1}"/>
                </a:ext>
              </a:extLst>
            </p:cNvPr>
            <p:cNvCxnSpPr/>
            <p:nvPr/>
          </p:nvCxnSpPr>
          <p:spPr bwMode="auto">
            <a:xfrm flipV="1">
              <a:off x="1003992" y="1923678"/>
              <a:ext cx="0" cy="2686645"/>
            </a:xfrm>
            <a:prstGeom prst="line">
              <a:avLst/>
            </a:prstGeom>
            <a:noFill/>
            <a:ln w="190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47">
              <a:extLst>
                <a:ext uri="{FF2B5EF4-FFF2-40B4-BE49-F238E27FC236}">
                  <a16:creationId xmlns:a16="http://schemas.microsoft.com/office/drawing/2014/main" id="{8C2CF6C8-405C-46BA-8E61-97A33CA9E8B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98881" y="4597743"/>
              <a:ext cx="7409624" cy="14700"/>
            </a:xfrm>
            <a:prstGeom prst="line">
              <a:avLst/>
            </a:prstGeom>
            <a:noFill/>
            <a:ln w="190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2" name="TextBox 49">
              <a:extLst>
                <a:ext uri="{FF2B5EF4-FFF2-40B4-BE49-F238E27FC236}">
                  <a16:creationId xmlns:a16="http://schemas.microsoft.com/office/drawing/2014/main" id="{1530E453-A0F2-4D78-B6B1-F035DBA34842}"/>
                </a:ext>
              </a:extLst>
            </p:cNvPr>
            <p:cNvSpPr txBox="1"/>
            <p:nvPr/>
          </p:nvSpPr>
          <p:spPr>
            <a:xfrm rot="16200000">
              <a:off x="-527249" y="3151212"/>
              <a:ext cx="2632819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KV- und </a:t>
              </a:r>
              <a:r>
                <a:rPr kumimoji="0" lang="de-DE" sz="1200" b="1" i="0" u="none" strike="noStrike" cap="none" normalizeH="0" baseline="0" noProof="0" dirty="0" err="1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Extremitätenrisiko</a:t>
              </a:r>
              <a:endParaRPr kumimoji="0" lang="de-DE" sz="1200" b="1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3" name="TextBox 56">
              <a:extLst>
                <a:ext uri="{FF2B5EF4-FFF2-40B4-BE49-F238E27FC236}">
                  <a16:creationId xmlns:a16="http://schemas.microsoft.com/office/drawing/2014/main" id="{BD2BEC57-3D56-4937-B59F-257C727ED703}"/>
                </a:ext>
              </a:extLst>
            </p:cNvPr>
            <p:cNvSpPr txBox="1"/>
            <p:nvPr/>
          </p:nvSpPr>
          <p:spPr>
            <a:xfrm>
              <a:off x="4304622" y="1793472"/>
              <a:ext cx="885525" cy="21746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heute</a:t>
              </a:r>
            </a:p>
          </p:txBody>
        </p:sp>
        <p:sp>
          <p:nvSpPr>
            <p:cNvPr id="74" name="Freeform: Shape 63">
              <a:extLst>
                <a:ext uri="{FF2B5EF4-FFF2-40B4-BE49-F238E27FC236}">
                  <a16:creationId xmlns:a16="http://schemas.microsoft.com/office/drawing/2014/main" id="{4673FA09-E609-4F8F-86A8-5CD21EBCB570}"/>
                </a:ext>
              </a:extLst>
            </p:cNvPr>
            <p:cNvSpPr/>
            <p:nvPr/>
          </p:nvSpPr>
          <p:spPr bwMode="auto">
            <a:xfrm>
              <a:off x="4912027" y="2552333"/>
              <a:ext cx="730525" cy="378470"/>
            </a:xfrm>
            <a:custGeom>
              <a:avLst/>
              <a:gdLst>
                <a:gd name="connsiteX0" fmla="*/ 0 w 342900"/>
                <a:gd name="connsiteY0" fmla="*/ 321453 h 321453"/>
                <a:gd name="connsiteX1" fmla="*/ 39687 w 342900"/>
                <a:gd name="connsiteY1" fmla="*/ 267478 h 321453"/>
                <a:gd name="connsiteX2" fmla="*/ 69850 w 342900"/>
                <a:gd name="connsiteY2" fmla="*/ 119840 h 321453"/>
                <a:gd name="connsiteX3" fmla="*/ 96837 w 342900"/>
                <a:gd name="connsiteY3" fmla="*/ 21415 h 321453"/>
                <a:gd name="connsiteX4" fmla="*/ 133350 w 342900"/>
                <a:gd name="connsiteY4" fmla="*/ 778 h 321453"/>
                <a:gd name="connsiteX5" fmla="*/ 177800 w 342900"/>
                <a:gd name="connsiteY5" fmla="*/ 37290 h 321453"/>
                <a:gd name="connsiteX6" fmla="*/ 215900 w 342900"/>
                <a:gd name="connsiteY6" fmla="*/ 113490 h 321453"/>
                <a:gd name="connsiteX7" fmla="*/ 228600 w 342900"/>
                <a:gd name="connsiteY7" fmla="*/ 142065 h 321453"/>
                <a:gd name="connsiteX8" fmla="*/ 257175 w 342900"/>
                <a:gd name="connsiteY8" fmla="*/ 126190 h 321453"/>
                <a:gd name="connsiteX9" fmla="*/ 342900 w 342900"/>
                <a:gd name="connsiteY9" fmla="*/ 76978 h 321453"/>
                <a:gd name="connsiteX0" fmla="*/ 0 w 342900"/>
                <a:gd name="connsiteY0" fmla="*/ 321453 h 321453"/>
                <a:gd name="connsiteX1" fmla="*/ 39687 w 342900"/>
                <a:gd name="connsiteY1" fmla="*/ 267478 h 321453"/>
                <a:gd name="connsiteX2" fmla="*/ 69850 w 342900"/>
                <a:gd name="connsiteY2" fmla="*/ 119840 h 321453"/>
                <a:gd name="connsiteX3" fmla="*/ 96837 w 342900"/>
                <a:gd name="connsiteY3" fmla="*/ 21415 h 321453"/>
                <a:gd name="connsiteX4" fmla="*/ 133350 w 342900"/>
                <a:gd name="connsiteY4" fmla="*/ 778 h 321453"/>
                <a:gd name="connsiteX5" fmla="*/ 177800 w 342900"/>
                <a:gd name="connsiteY5" fmla="*/ 37290 h 321453"/>
                <a:gd name="connsiteX6" fmla="*/ 215900 w 342900"/>
                <a:gd name="connsiteY6" fmla="*/ 113490 h 321453"/>
                <a:gd name="connsiteX7" fmla="*/ 234950 w 342900"/>
                <a:gd name="connsiteY7" fmla="*/ 138890 h 321453"/>
                <a:gd name="connsiteX8" fmla="*/ 257175 w 342900"/>
                <a:gd name="connsiteY8" fmla="*/ 126190 h 321453"/>
                <a:gd name="connsiteX9" fmla="*/ 342900 w 342900"/>
                <a:gd name="connsiteY9" fmla="*/ 76978 h 321453"/>
                <a:gd name="connsiteX0" fmla="*/ 0 w 342900"/>
                <a:gd name="connsiteY0" fmla="*/ 321453 h 321453"/>
                <a:gd name="connsiteX1" fmla="*/ 39687 w 342900"/>
                <a:gd name="connsiteY1" fmla="*/ 267478 h 321453"/>
                <a:gd name="connsiteX2" fmla="*/ 69850 w 342900"/>
                <a:gd name="connsiteY2" fmla="*/ 119840 h 321453"/>
                <a:gd name="connsiteX3" fmla="*/ 96837 w 342900"/>
                <a:gd name="connsiteY3" fmla="*/ 21415 h 321453"/>
                <a:gd name="connsiteX4" fmla="*/ 133350 w 342900"/>
                <a:gd name="connsiteY4" fmla="*/ 778 h 321453"/>
                <a:gd name="connsiteX5" fmla="*/ 177800 w 342900"/>
                <a:gd name="connsiteY5" fmla="*/ 37290 h 321453"/>
                <a:gd name="connsiteX6" fmla="*/ 215900 w 342900"/>
                <a:gd name="connsiteY6" fmla="*/ 113490 h 321453"/>
                <a:gd name="connsiteX7" fmla="*/ 234950 w 342900"/>
                <a:gd name="connsiteY7" fmla="*/ 138890 h 321453"/>
                <a:gd name="connsiteX8" fmla="*/ 280988 w 342900"/>
                <a:gd name="connsiteY8" fmla="*/ 118253 h 321453"/>
                <a:gd name="connsiteX9" fmla="*/ 342900 w 342900"/>
                <a:gd name="connsiteY9" fmla="*/ 76978 h 32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321453">
                  <a:moveTo>
                    <a:pt x="0" y="321453"/>
                  </a:moveTo>
                  <a:cubicBezTo>
                    <a:pt x="14022" y="311266"/>
                    <a:pt x="28045" y="301080"/>
                    <a:pt x="39687" y="267478"/>
                  </a:cubicBezTo>
                  <a:cubicBezTo>
                    <a:pt x="51329" y="233876"/>
                    <a:pt x="60325" y="160850"/>
                    <a:pt x="69850" y="119840"/>
                  </a:cubicBezTo>
                  <a:cubicBezTo>
                    <a:pt x="79375" y="78830"/>
                    <a:pt x="86254" y="41259"/>
                    <a:pt x="96837" y="21415"/>
                  </a:cubicBezTo>
                  <a:cubicBezTo>
                    <a:pt x="107420" y="1571"/>
                    <a:pt x="119856" y="-1868"/>
                    <a:pt x="133350" y="778"/>
                  </a:cubicBezTo>
                  <a:cubicBezTo>
                    <a:pt x="146844" y="3424"/>
                    <a:pt x="164042" y="18505"/>
                    <a:pt x="177800" y="37290"/>
                  </a:cubicBezTo>
                  <a:cubicBezTo>
                    <a:pt x="191558" y="56075"/>
                    <a:pt x="206375" y="96557"/>
                    <a:pt x="215900" y="113490"/>
                  </a:cubicBezTo>
                  <a:cubicBezTo>
                    <a:pt x="225425" y="130423"/>
                    <a:pt x="224102" y="138096"/>
                    <a:pt x="234950" y="138890"/>
                  </a:cubicBezTo>
                  <a:cubicBezTo>
                    <a:pt x="245798" y="139684"/>
                    <a:pt x="262996" y="128572"/>
                    <a:pt x="280988" y="118253"/>
                  </a:cubicBezTo>
                  <a:cubicBezTo>
                    <a:pt x="298980" y="107934"/>
                    <a:pt x="315912" y="91530"/>
                    <a:pt x="342900" y="76978"/>
                  </a:cubicBezTo>
                </a:path>
              </a:pathLst>
            </a:custGeom>
            <a:noFill/>
            <a:ln w="22225" cap="rnd" algn="ctr">
              <a:solidFill>
                <a:srgbClr val="3961AC"/>
              </a:solidFill>
              <a:prstDash val="sysDot"/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75" name="Group 102">
              <a:extLst>
                <a:ext uri="{FF2B5EF4-FFF2-40B4-BE49-F238E27FC236}">
                  <a16:creationId xmlns:a16="http://schemas.microsoft.com/office/drawing/2014/main" id="{6A302F82-8FA7-40B3-9BB0-088E687D896D}"/>
                </a:ext>
              </a:extLst>
            </p:cNvPr>
            <p:cNvGrpSpPr/>
            <p:nvPr/>
          </p:nvGrpSpPr>
          <p:grpSpPr>
            <a:xfrm>
              <a:off x="7860260" y="1974392"/>
              <a:ext cx="170405" cy="146973"/>
              <a:chOff x="5764736" y="2228722"/>
              <a:chExt cx="136345" cy="159052"/>
            </a:xfrm>
          </p:grpSpPr>
          <p:cxnSp>
            <p:nvCxnSpPr>
              <p:cNvPr id="97" name="Straight Connector 103">
                <a:extLst>
                  <a:ext uri="{FF2B5EF4-FFF2-40B4-BE49-F238E27FC236}">
                    <a16:creationId xmlns:a16="http://schemas.microsoft.com/office/drawing/2014/main" id="{8FBAA7BF-4E13-43E9-B38A-FBD7576688D5}"/>
                  </a:ext>
                </a:extLst>
              </p:cNvPr>
              <p:cNvCxnSpPr/>
              <p:nvPr/>
            </p:nvCxnSpPr>
            <p:spPr bwMode="auto">
              <a:xfrm>
                <a:off x="5767933" y="2228722"/>
                <a:ext cx="133148" cy="159052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98" name="Straight Connector 104">
                <a:extLst>
                  <a:ext uri="{FF2B5EF4-FFF2-40B4-BE49-F238E27FC236}">
                    <a16:creationId xmlns:a16="http://schemas.microsoft.com/office/drawing/2014/main" id="{E9BD4265-4C32-4114-827B-21D4C7D78700}"/>
                  </a:ext>
                </a:extLst>
              </p:cNvPr>
              <p:cNvCxnSpPr/>
              <p:nvPr/>
            </p:nvCxnSpPr>
            <p:spPr bwMode="auto">
              <a:xfrm flipV="1">
                <a:off x="5764736" y="2228933"/>
                <a:ext cx="136345" cy="158629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6" name="TextBox 105">
              <a:extLst>
                <a:ext uri="{FF2B5EF4-FFF2-40B4-BE49-F238E27FC236}">
                  <a16:creationId xmlns:a16="http://schemas.microsoft.com/office/drawing/2014/main" id="{A26C9FC8-9AB4-4A0C-834C-13F1D88EFD24}"/>
                </a:ext>
              </a:extLst>
            </p:cNvPr>
            <p:cNvSpPr txBox="1"/>
            <p:nvPr/>
          </p:nvSpPr>
          <p:spPr>
            <a:xfrm>
              <a:off x="7316634" y="2262879"/>
              <a:ext cx="1061778" cy="21746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charset="0"/>
                  <a:ea typeface="+mn-ea"/>
                  <a:cs typeface="+mn-cs"/>
                </a:rPr>
                <a:t>Tod?</a:t>
              </a:r>
            </a:p>
          </p:txBody>
        </p:sp>
        <p:sp>
          <p:nvSpPr>
            <p:cNvPr id="77" name="TextBox 106">
              <a:extLst>
                <a:ext uri="{FF2B5EF4-FFF2-40B4-BE49-F238E27FC236}">
                  <a16:creationId xmlns:a16="http://schemas.microsoft.com/office/drawing/2014/main" id="{1E638551-9AD1-43F6-954A-23DD31694E22}"/>
                </a:ext>
              </a:extLst>
            </p:cNvPr>
            <p:cNvSpPr txBox="1"/>
            <p:nvPr/>
          </p:nvSpPr>
          <p:spPr>
            <a:xfrm>
              <a:off x="4113559" y="3186650"/>
              <a:ext cx="1777830" cy="21746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cap="none" normalizeH="0" baseline="0" noProof="0">
                  <a:ln>
                    <a:noFill/>
                  </a:ln>
                  <a:solidFill>
                    <a:srgbClr val="3961AC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Revaskularisation</a:t>
              </a:r>
            </a:p>
          </p:txBody>
        </p:sp>
        <p:sp>
          <p:nvSpPr>
            <p:cNvPr id="78" name="TextBox 107">
              <a:extLst>
                <a:ext uri="{FF2B5EF4-FFF2-40B4-BE49-F238E27FC236}">
                  <a16:creationId xmlns:a16="http://schemas.microsoft.com/office/drawing/2014/main" id="{F6C859C4-574C-4F76-B936-2C650EF6185A}"/>
                </a:ext>
              </a:extLst>
            </p:cNvPr>
            <p:cNvSpPr txBox="1"/>
            <p:nvPr/>
          </p:nvSpPr>
          <p:spPr>
            <a:xfrm>
              <a:off x="5905886" y="2625684"/>
              <a:ext cx="1813158" cy="43493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914378">
                <a:lnSpc>
                  <a:spcPct val="90000"/>
                </a:lnSpc>
                <a:defRPr/>
              </a:pPr>
              <a:r>
                <a:rPr lang="de-DE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Grössere</a:t>
              </a:r>
              <a:r>
                <a:rPr lang="de-DE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oder </a:t>
              </a:r>
              <a:br>
                <a:rPr lang="de-DE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</a:br>
              <a:r>
                <a:rPr lang="de-DE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kleinere Amputationen?</a:t>
              </a:r>
              <a:endParaRPr kumimoji="0" lang="de-DE" sz="1200" b="0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9" name="Freeform: Shape 40">
              <a:extLst>
                <a:ext uri="{FF2B5EF4-FFF2-40B4-BE49-F238E27FC236}">
                  <a16:creationId xmlns:a16="http://schemas.microsoft.com/office/drawing/2014/main" id="{B01596C0-26A2-4A2C-92DF-4D4857D27345}"/>
                </a:ext>
              </a:extLst>
            </p:cNvPr>
            <p:cNvSpPr/>
            <p:nvPr/>
          </p:nvSpPr>
          <p:spPr bwMode="auto">
            <a:xfrm>
              <a:off x="3593036" y="3009825"/>
              <a:ext cx="1214418" cy="422207"/>
            </a:xfrm>
            <a:custGeom>
              <a:avLst/>
              <a:gdLst>
                <a:gd name="connsiteX0" fmla="*/ 0 w 688975"/>
                <a:gd name="connsiteY0" fmla="*/ 409575 h 409575"/>
                <a:gd name="connsiteX1" fmla="*/ 688975 w 688975"/>
                <a:gd name="connsiteY1" fmla="*/ 0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8975" h="409575">
                  <a:moveTo>
                    <a:pt x="0" y="409575"/>
                  </a:moveTo>
                  <a:lnTo>
                    <a:pt x="688975" y="0"/>
                  </a:lnTo>
                </a:path>
              </a:pathLst>
            </a:custGeom>
            <a:ln w="19050">
              <a:solidFill>
                <a:srgbClr val="3961AC"/>
              </a:solidFill>
              <a:headEnd/>
              <a:tailE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80" name="TextBox 74">
              <a:extLst>
                <a:ext uri="{FF2B5EF4-FFF2-40B4-BE49-F238E27FC236}">
                  <a16:creationId xmlns:a16="http://schemas.microsoft.com/office/drawing/2014/main" id="{46299950-7930-4290-9669-BB53175CA61D}"/>
                </a:ext>
              </a:extLst>
            </p:cNvPr>
            <p:cNvSpPr txBox="1"/>
            <p:nvPr/>
          </p:nvSpPr>
          <p:spPr>
            <a:xfrm>
              <a:off x="7709995" y="4585408"/>
              <a:ext cx="1081414" cy="35136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cap="none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Zeit</a:t>
              </a:r>
            </a:p>
          </p:txBody>
        </p:sp>
        <p:sp>
          <p:nvSpPr>
            <p:cNvPr id="94" name="Freeform 16">
              <a:extLst>
                <a:ext uri="{FF2B5EF4-FFF2-40B4-BE49-F238E27FC236}">
                  <a16:creationId xmlns:a16="http://schemas.microsoft.com/office/drawing/2014/main" id="{947F971B-FD41-4981-8D29-EBB220452537}"/>
                </a:ext>
              </a:extLst>
            </p:cNvPr>
            <p:cNvSpPr>
              <a:spLocks/>
            </p:cNvSpPr>
            <p:nvPr/>
          </p:nvSpPr>
          <p:spPr bwMode="gray">
            <a:xfrm>
              <a:off x="4908732" y="2828608"/>
              <a:ext cx="114212" cy="46521"/>
            </a:xfrm>
            <a:custGeom>
              <a:avLst/>
              <a:gdLst>
                <a:gd name="T0" fmla="*/ 30 w 60"/>
                <a:gd name="T1" fmla="*/ 14 h 28"/>
                <a:gd name="T2" fmla="*/ 46 w 60"/>
                <a:gd name="T3" fmla="*/ 28 h 28"/>
                <a:gd name="T4" fmla="*/ 60 w 60"/>
                <a:gd name="T5" fmla="*/ 28 h 28"/>
                <a:gd name="T6" fmla="*/ 58 w 60"/>
                <a:gd name="T7" fmla="*/ 21 h 28"/>
                <a:gd name="T8" fmla="*/ 30 w 60"/>
                <a:gd name="T9" fmla="*/ 0 h 28"/>
                <a:gd name="T10" fmla="*/ 2 w 60"/>
                <a:gd name="T11" fmla="*/ 21 h 28"/>
                <a:gd name="T12" fmla="*/ 0 w 60"/>
                <a:gd name="T13" fmla="*/ 28 h 28"/>
                <a:gd name="T14" fmla="*/ 14 w 60"/>
                <a:gd name="T15" fmla="*/ 28 h 28"/>
                <a:gd name="T16" fmla="*/ 30 w 60"/>
                <a:gd name="T17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" h="28">
                  <a:moveTo>
                    <a:pt x="30" y="14"/>
                  </a:moveTo>
                  <a:cubicBezTo>
                    <a:pt x="38" y="14"/>
                    <a:pt x="45" y="20"/>
                    <a:pt x="46" y="28"/>
                  </a:cubicBezTo>
                  <a:cubicBezTo>
                    <a:pt x="60" y="28"/>
                    <a:pt x="60" y="28"/>
                    <a:pt x="60" y="28"/>
                  </a:cubicBezTo>
                  <a:cubicBezTo>
                    <a:pt x="60" y="25"/>
                    <a:pt x="59" y="23"/>
                    <a:pt x="58" y="21"/>
                  </a:cubicBezTo>
                  <a:cubicBezTo>
                    <a:pt x="54" y="8"/>
                    <a:pt x="47" y="0"/>
                    <a:pt x="30" y="0"/>
                  </a:cubicBezTo>
                  <a:cubicBezTo>
                    <a:pt x="13" y="0"/>
                    <a:pt x="7" y="8"/>
                    <a:pt x="2" y="21"/>
                  </a:cubicBezTo>
                  <a:cubicBezTo>
                    <a:pt x="1" y="23"/>
                    <a:pt x="0" y="25"/>
                    <a:pt x="0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5" y="20"/>
                    <a:pt x="22" y="14"/>
                    <a:pt x="30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cxnSp>
          <p:nvCxnSpPr>
            <p:cNvPr id="87" name="Straight Connector 118">
              <a:extLst>
                <a:ext uri="{FF2B5EF4-FFF2-40B4-BE49-F238E27FC236}">
                  <a16:creationId xmlns:a16="http://schemas.microsoft.com/office/drawing/2014/main" id="{7274D99C-A432-4ECB-A15B-841E3BD59FE8}"/>
                </a:ext>
              </a:extLst>
            </p:cNvPr>
            <p:cNvCxnSpPr/>
            <p:nvPr/>
          </p:nvCxnSpPr>
          <p:spPr bwMode="auto">
            <a:xfrm>
              <a:off x="7742332" y="1999819"/>
              <a:ext cx="125766" cy="146973"/>
            </a:xfrm>
            <a:prstGeom prst="line">
              <a:avLst/>
            </a:prstGeom>
            <a:noFill/>
            <a:ln w="444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8335A4C5-2DC6-44DB-868C-9F142AE6364F}"/>
              </a:ext>
            </a:extLst>
          </p:cNvPr>
          <p:cNvGrpSpPr/>
          <p:nvPr/>
        </p:nvGrpSpPr>
        <p:grpSpPr>
          <a:xfrm>
            <a:off x="857709" y="4445721"/>
            <a:ext cx="6986911" cy="338917"/>
            <a:chOff x="857709" y="4426671"/>
            <a:chExt cx="6986911" cy="338917"/>
          </a:xfrm>
        </p:grpSpPr>
        <p:sp>
          <p:nvSpPr>
            <p:cNvPr id="61" name="Freeform: Shape 76">
              <a:extLst>
                <a:ext uri="{FF2B5EF4-FFF2-40B4-BE49-F238E27FC236}">
                  <a16:creationId xmlns:a16="http://schemas.microsoft.com/office/drawing/2014/main" id="{12E64AB5-341E-4FBF-B075-57E16BAF3C9C}"/>
                </a:ext>
              </a:extLst>
            </p:cNvPr>
            <p:cNvSpPr/>
            <p:nvPr/>
          </p:nvSpPr>
          <p:spPr bwMode="auto">
            <a:xfrm>
              <a:off x="885963" y="4427187"/>
              <a:ext cx="6958657" cy="338400"/>
            </a:xfrm>
            <a:custGeom>
              <a:avLst/>
              <a:gdLst>
                <a:gd name="connsiteX0" fmla="*/ 169200 w 7176900"/>
                <a:gd name="connsiteY0" fmla="*/ 0 h 338400"/>
                <a:gd name="connsiteX1" fmla="*/ 460720 w 7176900"/>
                <a:gd name="connsiteY1" fmla="*/ 0 h 338400"/>
                <a:gd name="connsiteX2" fmla="*/ 462825 w 7176900"/>
                <a:gd name="connsiteY2" fmla="*/ 425 h 338400"/>
                <a:gd name="connsiteX3" fmla="*/ 7007913 w 7176900"/>
                <a:gd name="connsiteY3" fmla="*/ 425 h 338400"/>
                <a:gd name="connsiteX4" fmla="*/ 7176900 w 7176900"/>
                <a:gd name="connsiteY4" fmla="*/ 169413 h 338400"/>
                <a:gd name="connsiteX5" fmla="*/ 7007913 w 7176900"/>
                <a:gd name="connsiteY5" fmla="*/ 338400 h 338400"/>
                <a:gd name="connsiteX6" fmla="*/ 460720 w 7176900"/>
                <a:gd name="connsiteY6" fmla="*/ 338400 h 338400"/>
                <a:gd name="connsiteX7" fmla="*/ 218283 w 7176900"/>
                <a:gd name="connsiteY7" fmla="*/ 338400 h 338400"/>
                <a:gd name="connsiteX8" fmla="*/ 169200 w 7176900"/>
                <a:gd name="connsiteY8" fmla="*/ 338400 h 338400"/>
                <a:gd name="connsiteX9" fmla="*/ 0 w 7176900"/>
                <a:gd name="connsiteY9" fmla="*/ 169200 h 338400"/>
                <a:gd name="connsiteX10" fmla="*/ 169200 w 7176900"/>
                <a:gd name="connsiteY10" fmla="*/ 0 h 338400"/>
                <a:gd name="connsiteX0" fmla="*/ 93728 w 7181880"/>
                <a:gd name="connsiteY0" fmla="*/ 4333 h 338400"/>
                <a:gd name="connsiteX1" fmla="*/ 465700 w 7181880"/>
                <a:gd name="connsiteY1" fmla="*/ 0 h 338400"/>
                <a:gd name="connsiteX2" fmla="*/ 467805 w 7181880"/>
                <a:gd name="connsiteY2" fmla="*/ 425 h 338400"/>
                <a:gd name="connsiteX3" fmla="*/ 7012893 w 7181880"/>
                <a:gd name="connsiteY3" fmla="*/ 425 h 338400"/>
                <a:gd name="connsiteX4" fmla="*/ 7181880 w 7181880"/>
                <a:gd name="connsiteY4" fmla="*/ 169413 h 338400"/>
                <a:gd name="connsiteX5" fmla="*/ 7012893 w 7181880"/>
                <a:gd name="connsiteY5" fmla="*/ 338400 h 338400"/>
                <a:gd name="connsiteX6" fmla="*/ 465700 w 7181880"/>
                <a:gd name="connsiteY6" fmla="*/ 338400 h 338400"/>
                <a:gd name="connsiteX7" fmla="*/ 223263 w 7181880"/>
                <a:gd name="connsiteY7" fmla="*/ 338400 h 338400"/>
                <a:gd name="connsiteX8" fmla="*/ 174180 w 7181880"/>
                <a:gd name="connsiteY8" fmla="*/ 338400 h 338400"/>
                <a:gd name="connsiteX9" fmla="*/ 4980 w 7181880"/>
                <a:gd name="connsiteY9" fmla="*/ 169200 h 338400"/>
                <a:gd name="connsiteX10" fmla="*/ 93728 w 7181880"/>
                <a:gd name="connsiteY10" fmla="*/ 4333 h 338400"/>
                <a:gd name="connsiteX0" fmla="*/ 88788 w 7176940"/>
                <a:gd name="connsiteY0" fmla="*/ 4333 h 338400"/>
                <a:gd name="connsiteX1" fmla="*/ 460760 w 7176940"/>
                <a:gd name="connsiteY1" fmla="*/ 0 h 338400"/>
                <a:gd name="connsiteX2" fmla="*/ 462865 w 7176940"/>
                <a:gd name="connsiteY2" fmla="*/ 425 h 338400"/>
                <a:gd name="connsiteX3" fmla="*/ 7007953 w 7176940"/>
                <a:gd name="connsiteY3" fmla="*/ 425 h 338400"/>
                <a:gd name="connsiteX4" fmla="*/ 7176940 w 7176940"/>
                <a:gd name="connsiteY4" fmla="*/ 169413 h 338400"/>
                <a:gd name="connsiteX5" fmla="*/ 7007953 w 7176940"/>
                <a:gd name="connsiteY5" fmla="*/ 338400 h 338400"/>
                <a:gd name="connsiteX6" fmla="*/ 460760 w 7176940"/>
                <a:gd name="connsiteY6" fmla="*/ 338400 h 338400"/>
                <a:gd name="connsiteX7" fmla="*/ 218323 w 7176940"/>
                <a:gd name="connsiteY7" fmla="*/ 338400 h 338400"/>
                <a:gd name="connsiteX8" fmla="*/ 88787 w 7176940"/>
                <a:gd name="connsiteY8" fmla="*/ 334066 h 338400"/>
                <a:gd name="connsiteX9" fmla="*/ 40 w 7176940"/>
                <a:gd name="connsiteY9" fmla="*/ 169200 h 338400"/>
                <a:gd name="connsiteX10" fmla="*/ 88788 w 7176940"/>
                <a:gd name="connsiteY10" fmla="*/ 4333 h 33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176940" h="338400">
                  <a:moveTo>
                    <a:pt x="88788" y="4333"/>
                  </a:moveTo>
                  <a:lnTo>
                    <a:pt x="460760" y="0"/>
                  </a:lnTo>
                  <a:lnTo>
                    <a:pt x="462865" y="425"/>
                  </a:lnTo>
                  <a:lnTo>
                    <a:pt x="7007953" y="425"/>
                  </a:lnTo>
                  <a:lnTo>
                    <a:pt x="7176940" y="169413"/>
                  </a:lnTo>
                  <a:lnTo>
                    <a:pt x="7007953" y="338400"/>
                  </a:lnTo>
                  <a:lnTo>
                    <a:pt x="460760" y="338400"/>
                  </a:lnTo>
                  <a:lnTo>
                    <a:pt x="218323" y="338400"/>
                  </a:lnTo>
                  <a:lnTo>
                    <a:pt x="88787" y="334066"/>
                  </a:lnTo>
                  <a:cubicBezTo>
                    <a:pt x="-4660" y="334066"/>
                    <a:pt x="40" y="224155"/>
                    <a:pt x="40" y="169200"/>
                  </a:cubicBezTo>
                  <a:cubicBezTo>
                    <a:pt x="40" y="114245"/>
                    <a:pt x="-4659" y="4333"/>
                    <a:pt x="88788" y="4333"/>
                  </a:cubicBezTo>
                  <a:close/>
                </a:path>
              </a:pathLst>
            </a:custGeom>
            <a:gradFill>
              <a:gsLst>
                <a:gs pos="0">
                  <a:srgbClr val="3A60AB"/>
                </a:gs>
                <a:gs pos="100000">
                  <a:srgbClr val="D80F01"/>
                </a:gs>
              </a:gsLst>
              <a:lin ang="0" scaled="1"/>
            </a:gra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62" name="Gruppieren 1">
              <a:extLst>
                <a:ext uri="{FF2B5EF4-FFF2-40B4-BE49-F238E27FC236}">
                  <a16:creationId xmlns:a16="http://schemas.microsoft.com/office/drawing/2014/main" id="{0D1FC934-8AF6-415B-858F-B95930A4E25D}"/>
                </a:ext>
              </a:extLst>
            </p:cNvPr>
            <p:cNvGrpSpPr/>
            <p:nvPr/>
          </p:nvGrpSpPr>
          <p:grpSpPr>
            <a:xfrm>
              <a:off x="857709" y="4426671"/>
              <a:ext cx="2834043" cy="338917"/>
              <a:chOff x="2344799" y="3328273"/>
              <a:chExt cx="2394634" cy="508802"/>
            </a:xfrm>
          </p:grpSpPr>
          <p:sp>
            <p:nvSpPr>
              <p:cNvPr id="63" name="Textfeld 29">
                <a:extLst>
                  <a:ext uri="{FF2B5EF4-FFF2-40B4-BE49-F238E27FC236}">
                    <a16:creationId xmlns:a16="http://schemas.microsoft.com/office/drawing/2014/main" id="{C000E573-1350-44E7-A9EF-2EF1070F5C88}"/>
                  </a:ext>
                </a:extLst>
              </p:cNvPr>
              <p:cNvSpPr txBox="1"/>
              <p:nvPr/>
            </p:nvSpPr>
            <p:spPr>
              <a:xfrm>
                <a:off x="2344799" y="3329049"/>
                <a:ext cx="1278001" cy="5080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1" i="0" u="none" strike="noStrike" cap="none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uLnTx/>
                    <a:uFillTx/>
                    <a:latin typeface="Arial"/>
                    <a:ea typeface="+mn-ea"/>
                    <a:cs typeface="+mn-cs"/>
                  </a:rPr>
                  <a:t>asymptomatische </a:t>
                </a:r>
                <a:br>
                  <a:rPr kumimoji="0" lang="de-DE" sz="1000" b="1" i="0" u="none" strike="noStrike" cap="none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de-DE" sz="1000" b="1" i="0" u="none" strike="noStrike" cap="none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uLnTx/>
                    <a:uFillTx/>
                    <a:latin typeface="Arial"/>
                    <a:ea typeface="+mn-ea"/>
                    <a:cs typeface="+mn-cs"/>
                  </a:rPr>
                  <a:t>pAVK</a:t>
                </a:r>
                <a:endPara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4" name="Textfeld 30">
                <a:extLst>
                  <a:ext uri="{FF2B5EF4-FFF2-40B4-BE49-F238E27FC236}">
                    <a16:creationId xmlns:a16="http://schemas.microsoft.com/office/drawing/2014/main" id="{6E65239D-1010-4975-95B0-DBB492474085}"/>
                  </a:ext>
                </a:extLst>
              </p:cNvPr>
              <p:cNvSpPr txBox="1"/>
              <p:nvPr/>
            </p:nvSpPr>
            <p:spPr>
              <a:xfrm>
                <a:off x="3603435" y="3328273"/>
                <a:ext cx="1135998" cy="5080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 defTabSz="685800">
                  <a:defRPr/>
                </a:pPr>
                <a:r>
                  <a:rPr kumimoji="0" lang="de-DE" sz="1000" b="1" i="0" u="none" strike="noStrike" cap="none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uLnTx/>
                    <a:uFillTx/>
                    <a:latin typeface="Arial"/>
                    <a:ea typeface="+mn-ea"/>
                    <a:cs typeface="+mn-cs"/>
                  </a:rPr>
                  <a:t>Claudicatio</a:t>
                </a:r>
                <a:r>
                  <a:rPr kumimoji="0" lang="de-DE" sz="1000" b="1" i="0" u="none" strike="noStrike" cap="none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uLnTx/>
                    <a:uFillTx/>
                    <a:latin typeface="Arial"/>
                    <a:ea typeface="+mn-ea"/>
                    <a:cs typeface="+mn-cs"/>
                  </a:rPr>
                  <a:t> intermittens</a:t>
                </a:r>
              </a:p>
            </p:txBody>
          </p:sp>
        </p:grpSp>
        <p:sp>
          <p:nvSpPr>
            <p:cNvPr id="65" name="Textfeld 2">
              <a:extLst>
                <a:ext uri="{FF2B5EF4-FFF2-40B4-BE49-F238E27FC236}">
                  <a16:creationId xmlns:a16="http://schemas.microsoft.com/office/drawing/2014/main" id="{EF4FBCA9-2664-42CA-AADC-9358C26EF856}"/>
                </a:ext>
              </a:extLst>
            </p:cNvPr>
            <p:cNvSpPr txBox="1"/>
            <p:nvPr/>
          </p:nvSpPr>
          <p:spPr>
            <a:xfrm>
              <a:off x="3823330" y="4433086"/>
              <a:ext cx="1389046" cy="3319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 defTabSz="685800">
                <a:defRPr/>
              </a:pPr>
              <a:r>
                <a: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+mn-ea"/>
                  <a:cs typeface="+mn-cs"/>
                </a:rPr>
                <a:t>kritische </a:t>
              </a:r>
              <a:r>
                <a:rPr kumimoji="0" lang="de-DE" sz="1000" b="1" i="0" u="none" strike="noStrike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+mn-ea"/>
                  <a:cs typeface="+mn-cs"/>
                </a:rPr>
                <a:t>Extremitätenischämie</a:t>
              </a:r>
              <a:endParaRPr kumimoji="0" lang="de-DE" sz="10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9" name="Textfeld 2">
              <a:extLst>
                <a:ext uri="{FF2B5EF4-FFF2-40B4-BE49-F238E27FC236}">
                  <a16:creationId xmlns:a16="http://schemas.microsoft.com/office/drawing/2014/main" id="{6CAADB17-75F2-4434-8F67-F652B0330129}"/>
                </a:ext>
              </a:extLst>
            </p:cNvPr>
            <p:cNvSpPr txBox="1"/>
            <p:nvPr/>
          </p:nvSpPr>
          <p:spPr>
            <a:xfrm>
              <a:off x="5430304" y="4433086"/>
              <a:ext cx="1389046" cy="3319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 defTabSz="685800">
                <a:spcBef>
                  <a:spcPts val="0"/>
                </a:spcBef>
                <a:defRPr/>
              </a:pPr>
              <a:r>
                <a: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+mn-ea"/>
                  <a:cs typeface="+mn-cs"/>
                </a:rPr>
                <a:t>chronische </a:t>
              </a:r>
            </a:p>
            <a:p>
              <a:pPr lvl="0" algn="ctr" defTabSz="685800">
                <a:spcBef>
                  <a:spcPts val="0"/>
                </a:spcBef>
                <a:defRPr/>
              </a:pPr>
              <a:r>
                <a:rPr lang="de-DE" sz="1000" b="1" dirty="0" err="1">
                  <a:solidFill>
                    <a:srgbClr val="FFFFFF"/>
                  </a:solidFill>
                  <a:latin typeface="Arial"/>
                </a:rPr>
                <a:t>pAVK</a:t>
              </a:r>
              <a:endParaRPr lang="de-DE" sz="1000" b="1" dirty="0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54" name="Group 90">
            <a:extLst>
              <a:ext uri="{FF2B5EF4-FFF2-40B4-BE49-F238E27FC236}">
                <a16:creationId xmlns:a16="http://schemas.microsoft.com/office/drawing/2014/main" id="{58062517-D3ED-4F83-A8BD-CCFA6A42EAE5}"/>
              </a:ext>
            </a:extLst>
          </p:cNvPr>
          <p:cNvGrpSpPr/>
          <p:nvPr/>
        </p:nvGrpSpPr>
        <p:grpSpPr>
          <a:xfrm>
            <a:off x="4756289" y="3017942"/>
            <a:ext cx="290466" cy="290466"/>
            <a:chOff x="7991736" y="1047706"/>
            <a:chExt cx="324000" cy="359979"/>
          </a:xfrm>
        </p:grpSpPr>
        <p:sp>
          <p:nvSpPr>
            <p:cNvPr id="55" name="Oval 91">
              <a:extLst>
                <a:ext uri="{FF2B5EF4-FFF2-40B4-BE49-F238E27FC236}">
                  <a16:creationId xmlns:a16="http://schemas.microsoft.com/office/drawing/2014/main" id="{CD7F3401-8DA8-45EE-8841-2AC5DC0FFF61}"/>
                </a:ext>
              </a:extLst>
            </p:cNvPr>
            <p:cNvSpPr/>
            <p:nvPr/>
          </p:nvSpPr>
          <p:spPr bwMode="auto">
            <a:xfrm>
              <a:off x="7991736" y="1047706"/>
              <a:ext cx="324000" cy="359979"/>
            </a:xfrm>
            <a:prstGeom prst="ellipse">
              <a:avLst/>
            </a:prstGeom>
            <a:solidFill>
              <a:schemeClr val="bg2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6" name="Freeform 16">
              <a:extLst>
                <a:ext uri="{FF2B5EF4-FFF2-40B4-BE49-F238E27FC236}">
                  <a16:creationId xmlns:a16="http://schemas.microsoft.com/office/drawing/2014/main" id="{B496F2E0-7A44-4D2F-BC11-028D4477282A}"/>
                </a:ext>
              </a:extLst>
            </p:cNvPr>
            <p:cNvSpPr>
              <a:spLocks/>
            </p:cNvSpPr>
            <p:nvPr/>
          </p:nvSpPr>
          <p:spPr bwMode="gray">
            <a:xfrm>
              <a:off x="8094750" y="1066537"/>
              <a:ext cx="114212" cy="49190"/>
            </a:xfrm>
            <a:custGeom>
              <a:avLst/>
              <a:gdLst>
                <a:gd name="T0" fmla="*/ 30 w 60"/>
                <a:gd name="T1" fmla="*/ 14 h 28"/>
                <a:gd name="T2" fmla="*/ 46 w 60"/>
                <a:gd name="T3" fmla="*/ 28 h 28"/>
                <a:gd name="T4" fmla="*/ 60 w 60"/>
                <a:gd name="T5" fmla="*/ 28 h 28"/>
                <a:gd name="T6" fmla="*/ 58 w 60"/>
                <a:gd name="T7" fmla="*/ 21 h 28"/>
                <a:gd name="T8" fmla="*/ 30 w 60"/>
                <a:gd name="T9" fmla="*/ 0 h 28"/>
                <a:gd name="T10" fmla="*/ 2 w 60"/>
                <a:gd name="T11" fmla="*/ 21 h 28"/>
                <a:gd name="T12" fmla="*/ 0 w 60"/>
                <a:gd name="T13" fmla="*/ 28 h 28"/>
                <a:gd name="T14" fmla="*/ 14 w 60"/>
                <a:gd name="T15" fmla="*/ 28 h 28"/>
                <a:gd name="T16" fmla="*/ 30 w 60"/>
                <a:gd name="T17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" h="28">
                  <a:moveTo>
                    <a:pt x="30" y="14"/>
                  </a:moveTo>
                  <a:cubicBezTo>
                    <a:pt x="38" y="14"/>
                    <a:pt x="45" y="20"/>
                    <a:pt x="46" y="28"/>
                  </a:cubicBezTo>
                  <a:cubicBezTo>
                    <a:pt x="60" y="28"/>
                    <a:pt x="60" y="28"/>
                    <a:pt x="60" y="28"/>
                  </a:cubicBezTo>
                  <a:cubicBezTo>
                    <a:pt x="60" y="25"/>
                    <a:pt x="59" y="23"/>
                    <a:pt x="58" y="21"/>
                  </a:cubicBezTo>
                  <a:cubicBezTo>
                    <a:pt x="54" y="8"/>
                    <a:pt x="47" y="0"/>
                    <a:pt x="30" y="0"/>
                  </a:cubicBezTo>
                  <a:cubicBezTo>
                    <a:pt x="13" y="0"/>
                    <a:pt x="7" y="8"/>
                    <a:pt x="2" y="21"/>
                  </a:cubicBezTo>
                  <a:cubicBezTo>
                    <a:pt x="1" y="23"/>
                    <a:pt x="0" y="25"/>
                    <a:pt x="0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5" y="20"/>
                    <a:pt x="22" y="14"/>
                    <a:pt x="30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0" name="Freeform 17">
              <a:extLst>
                <a:ext uri="{FF2B5EF4-FFF2-40B4-BE49-F238E27FC236}">
                  <a16:creationId xmlns:a16="http://schemas.microsoft.com/office/drawing/2014/main" id="{B3016F1F-5185-4232-B9FE-2378CDFB3062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8083454" y="1120960"/>
              <a:ext cx="136828" cy="114076"/>
            </a:xfrm>
            <a:custGeom>
              <a:avLst/>
              <a:gdLst>
                <a:gd name="T0" fmla="*/ 2 w 72"/>
                <a:gd name="T1" fmla="*/ 19 h 65"/>
                <a:gd name="T2" fmla="*/ 3 w 72"/>
                <a:gd name="T3" fmla="*/ 22 h 65"/>
                <a:gd name="T4" fmla="*/ 8 w 72"/>
                <a:gd name="T5" fmla="*/ 32 h 65"/>
                <a:gd name="T6" fmla="*/ 8 w 72"/>
                <a:gd name="T7" fmla="*/ 32 h 65"/>
                <a:gd name="T8" fmla="*/ 9 w 72"/>
                <a:gd name="T9" fmla="*/ 32 h 65"/>
                <a:gd name="T10" fmla="*/ 9 w 72"/>
                <a:gd name="T11" fmla="*/ 32 h 65"/>
                <a:gd name="T12" fmla="*/ 9 w 72"/>
                <a:gd name="T13" fmla="*/ 37 h 65"/>
                <a:gd name="T14" fmla="*/ 11 w 72"/>
                <a:gd name="T15" fmla="*/ 48 h 65"/>
                <a:gd name="T16" fmla="*/ 18 w 72"/>
                <a:gd name="T17" fmla="*/ 56 h 65"/>
                <a:gd name="T18" fmla="*/ 21 w 72"/>
                <a:gd name="T19" fmla="*/ 58 h 65"/>
                <a:gd name="T20" fmla="*/ 36 w 72"/>
                <a:gd name="T21" fmla="*/ 65 h 65"/>
                <a:gd name="T22" fmla="*/ 36 w 72"/>
                <a:gd name="T23" fmla="*/ 65 h 65"/>
                <a:gd name="T24" fmla="*/ 36 w 72"/>
                <a:gd name="T25" fmla="*/ 65 h 65"/>
                <a:gd name="T26" fmla="*/ 36 w 72"/>
                <a:gd name="T27" fmla="*/ 65 h 65"/>
                <a:gd name="T28" fmla="*/ 36 w 72"/>
                <a:gd name="T29" fmla="*/ 65 h 65"/>
                <a:gd name="T30" fmla="*/ 36 w 72"/>
                <a:gd name="T31" fmla="*/ 65 h 65"/>
                <a:gd name="T32" fmla="*/ 51 w 72"/>
                <a:gd name="T33" fmla="*/ 58 h 65"/>
                <a:gd name="T34" fmla="*/ 54 w 72"/>
                <a:gd name="T35" fmla="*/ 56 h 65"/>
                <a:gd name="T36" fmla="*/ 61 w 72"/>
                <a:gd name="T37" fmla="*/ 48 h 65"/>
                <a:gd name="T38" fmla="*/ 63 w 72"/>
                <a:gd name="T39" fmla="*/ 37 h 65"/>
                <a:gd name="T40" fmla="*/ 63 w 72"/>
                <a:gd name="T41" fmla="*/ 37 h 65"/>
                <a:gd name="T42" fmla="*/ 63 w 72"/>
                <a:gd name="T43" fmla="*/ 32 h 65"/>
                <a:gd name="T44" fmla="*/ 63 w 72"/>
                <a:gd name="T45" fmla="*/ 32 h 65"/>
                <a:gd name="T46" fmla="*/ 64 w 72"/>
                <a:gd name="T47" fmla="*/ 32 h 65"/>
                <a:gd name="T48" fmla="*/ 69 w 72"/>
                <a:gd name="T49" fmla="*/ 22 h 65"/>
                <a:gd name="T50" fmla="*/ 70 w 72"/>
                <a:gd name="T51" fmla="*/ 19 h 65"/>
                <a:gd name="T52" fmla="*/ 71 w 72"/>
                <a:gd name="T53" fmla="*/ 17 h 65"/>
                <a:gd name="T54" fmla="*/ 72 w 72"/>
                <a:gd name="T55" fmla="*/ 13 h 65"/>
                <a:gd name="T56" fmla="*/ 69 w 72"/>
                <a:gd name="T57" fmla="*/ 10 h 65"/>
                <a:gd name="T58" fmla="*/ 68 w 72"/>
                <a:gd name="T59" fmla="*/ 10 h 65"/>
                <a:gd name="T60" fmla="*/ 67 w 72"/>
                <a:gd name="T61" fmla="*/ 10 h 65"/>
                <a:gd name="T62" fmla="*/ 67 w 72"/>
                <a:gd name="T63" fmla="*/ 9 h 65"/>
                <a:gd name="T64" fmla="*/ 67 w 72"/>
                <a:gd name="T65" fmla="*/ 5 h 65"/>
                <a:gd name="T66" fmla="*/ 67 w 72"/>
                <a:gd name="T67" fmla="*/ 0 h 65"/>
                <a:gd name="T68" fmla="*/ 52 w 72"/>
                <a:gd name="T69" fmla="*/ 0 h 65"/>
                <a:gd name="T70" fmla="*/ 36 w 72"/>
                <a:gd name="T71" fmla="*/ 14 h 65"/>
                <a:gd name="T72" fmla="*/ 20 w 72"/>
                <a:gd name="T73" fmla="*/ 0 h 65"/>
                <a:gd name="T74" fmla="*/ 5 w 72"/>
                <a:gd name="T75" fmla="*/ 0 h 65"/>
                <a:gd name="T76" fmla="*/ 5 w 72"/>
                <a:gd name="T77" fmla="*/ 5 h 65"/>
                <a:gd name="T78" fmla="*/ 5 w 72"/>
                <a:gd name="T79" fmla="*/ 9 h 65"/>
                <a:gd name="T80" fmla="*/ 5 w 72"/>
                <a:gd name="T81" fmla="*/ 10 h 65"/>
                <a:gd name="T82" fmla="*/ 4 w 72"/>
                <a:gd name="T83" fmla="*/ 10 h 65"/>
                <a:gd name="T84" fmla="*/ 3 w 72"/>
                <a:gd name="T85" fmla="*/ 10 h 65"/>
                <a:gd name="T86" fmla="*/ 0 w 72"/>
                <a:gd name="T87" fmla="*/ 13 h 65"/>
                <a:gd name="T88" fmla="*/ 1 w 72"/>
                <a:gd name="T89" fmla="*/ 17 h 65"/>
                <a:gd name="T90" fmla="*/ 2 w 72"/>
                <a:gd name="T91" fmla="*/ 19 h 65"/>
                <a:gd name="T92" fmla="*/ 59 w 72"/>
                <a:gd name="T93" fmla="*/ 47 h 65"/>
                <a:gd name="T94" fmla="*/ 53 w 72"/>
                <a:gd name="T95" fmla="*/ 54 h 65"/>
                <a:gd name="T96" fmla="*/ 53 w 72"/>
                <a:gd name="T97" fmla="*/ 54 h 65"/>
                <a:gd name="T98" fmla="*/ 50 w 72"/>
                <a:gd name="T99" fmla="*/ 57 h 65"/>
                <a:gd name="T100" fmla="*/ 36 w 72"/>
                <a:gd name="T101" fmla="*/ 63 h 65"/>
                <a:gd name="T102" fmla="*/ 23 w 72"/>
                <a:gd name="T103" fmla="*/ 57 h 65"/>
                <a:gd name="T104" fmla="*/ 19 w 72"/>
                <a:gd name="T105" fmla="*/ 54 h 65"/>
                <a:gd name="T106" fmla="*/ 19 w 72"/>
                <a:gd name="T107" fmla="*/ 54 h 65"/>
                <a:gd name="T108" fmla="*/ 13 w 72"/>
                <a:gd name="T109" fmla="*/ 47 h 65"/>
                <a:gd name="T110" fmla="*/ 11 w 72"/>
                <a:gd name="T111" fmla="*/ 37 h 65"/>
                <a:gd name="T112" fmla="*/ 36 w 72"/>
                <a:gd name="T113" fmla="*/ 34 h 65"/>
                <a:gd name="T114" fmla="*/ 61 w 72"/>
                <a:gd name="T115" fmla="*/ 38 h 65"/>
                <a:gd name="T116" fmla="*/ 59 w 72"/>
                <a:gd name="T117" fmla="*/ 47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" h="65">
                  <a:moveTo>
                    <a:pt x="2" y="19"/>
                  </a:moveTo>
                  <a:cubicBezTo>
                    <a:pt x="2" y="20"/>
                    <a:pt x="3" y="21"/>
                    <a:pt x="3" y="22"/>
                  </a:cubicBezTo>
                  <a:cubicBezTo>
                    <a:pt x="3" y="27"/>
                    <a:pt x="4" y="32"/>
                    <a:pt x="8" y="32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9" y="33"/>
                    <a:pt x="9" y="35"/>
                    <a:pt x="9" y="37"/>
                  </a:cubicBezTo>
                  <a:cubicBezTo>
                    <a:pt x="10" y="41"/>
                    <a:pt x="10" y="45"/>
                    <a:pt x="11" y="48"/>
                  </a:cubicBezTo>
                  <a:cubicBezTo>
                    <a:pt x="12" y="52"/>
                    <a:pt x="15" y="53"/>
                    <a:pt x="18" y="56"/>
                  </a:cubicBezTo>
                  <a:cubicBezTo>
                    <a:pt x="19" y="56"/>
                    <a:pt x="20" y="57"/>
                    <a:pt x="21" y="58"/>
                  </a:cubicBezTo>
                  <a:cubicBezTo>
                    <a:pt x="25" y="62"/>
                    <a:pt x="30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42" y="65"/>
                    <a:pt x="47" y="62"/>
                    <a:pt x="51" y="58"/>
                  </a:cubicBezTo>
                  <a:cubicBezTo>
                    <a:pt x="52" y="57"/>
                    <a:pt x="53" y="56"/>
                    <a:pt x="54" y="56"/>
                  </a:cubicBezTo>
                  <a:cubicBezTo>
                    <a:pt x="57" y="53"/>
                    <a:pt x="60" y="52"/>
                    <a:pt x="61" y="48"/>
                  </a:cubicBezTo>
                  <a:cubicBezTo>
                    <a:pt x="62" y="45"/>
                    <a:pt x="62" y="41"/>
                    <a:pt x="63" y="37"/>
                  </a:cubicBezTo>
                  <a:cubicBezTo>
                    <a:pt x="63" y="37"/>
                    <a:pt x="63" y="37"/>
                    <a:pt x="63" y="37"/>
                  </a:cubicBezTo>
                  <a:cubicBezTo>
                    <a:pt x="63" y="35"/>
                    <a:pt x="63" y="33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8" y="32"/>
                    <a:pt x="69" y="27"/>
                    <a:pt x="69" y="22"/>
                  </a:cubicBezTo>
                  <a:cubicBezTo>
                    <a:pt x="69" y="21"/>
                    <a:pt x="70" y="20"/>
                    <a:pt x="70" y="19"/>
                  </a:cubicBezTo>
                  <a:cubicBezTo>
                    <a:pt x="70" y="18"/>
                    <a:pt x="71" y="18"/>
                    <a:pt x="71" y="17"/>
                  </a:cubicBezTo>
                  <a:cubicBezTo>
                    <a:pt x="71" y="16"/>
                    <a:pt x="72" y="14"/>
                    <a:pt x="72" y="13"/>
                  </a:cubicBezTo>
                  <a:cubicBezTo>
                    <a:pt x="71" y="11"/>
                    <a:pt x="71" y="10"/>
                    <a:pt x="69" y="10"/>
                  </a:cubicBezTo>
                  <a:cubicBezTo>
                    <a:pt x="69" y="10"/>
                    <a:pt x="68" y="10"/>
                    <a:pt x="68" y="10"/>
                  </a:cubicBezTo>
                  <a:cubicBezTo>
                    <a:pt x="67" y="10"/>
                    <a:pt x="67" y="10"/>
                    <a:pt x="67" y="10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67" y="8"/>
                    <a:pt x="67" y="7"/>
                    <a:pt x="67" y="5"/>
                  </a:cubicBezTo>
                  <a:cubicBezTo>
                    <a:pt x="67" y="4"/>
                    <a:pt x="67" y="2"/>
                    <a:pt x="67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1" y="8"/>
                    <a:pt x="44" y="14"/>
                    <a:pt x="36" y="14"/>
                  </a:cubicBezTo>
                  <a:cubicBezTo>
                    <a:pt x="28" y="14"/>
                    <a:pt x="21" y="8"/>
                    <a:pt x="2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2"/>
                    <a:pt x="5" y="4"/>
                    <a:pt x="5" y="5"/>
                  </a:cubicBezTo>
                  <a:cubicBezTo>
                    <a:pt x="5" y="7"/>
                    <a:pt x="5" y="8"/>
                    <a:pt x="5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3" y="10"/>
                    <a:pt x="3" y="10"/>
                  </a:cubicBezTo>
                  <a:cubicBezTo>
                    <a:pt x="2" y="10"/>
                    <a:pt x="1" y="11"/>
                    <a:pt x="0" y="13"/>
                  </a:cubicBezTo>
                  <a:cubicBezTo>
                    <a:pt x="0" y="14"/>
                    <a:pt x="1" y="16"/>
                    <a:pt x="1" y="17"/>
                  </a:cubicBezTo>
                  <a:cubicBezTo>
                    <a:pt x="2" y="18"/>
                    <a:pt x="2" y="18"/>
                    <a:pt x="2" y="19"/>
                  </a:cubicBezTo>
                  <a:close/>
                  <a:moveTo>
                    <a:pt x="59" y="47"/>
                  </a:moveTo>
                  <a:cubicBezTo>
                    <a:pt x="58" y="51"/>
                    <a:pt x="56" y="52"/>
                    <a:pt x="53" y="54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2" y="55"/>
                    <a:pt x="51" y="56"/>
                    <a:pt x="50" y="57"/>
                  </a:cubicBezTo>
                  <a:cubicBezTo>
                    <a:pt x="46" y="60"/>
                    <a:pt x="41" y="63"/>
                    <a:pt x="36" y="63"/>
                  </a:cubicBezTo>
                  <a:cubicBezTo>
                    <a:pt x="31" y="63"/>
                    <a:pt x="26" y="60"/>
                    <a:pt x="23" y="57"/>
                  </a:cubicBezTo>
                  <a:cubicBezTo>
                    <a:pt x="21" y="56"/>
                    <a:pt x="20" y="55"/>
                    <a:pt x="19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6" y="52"/>
                    <a:pt x="14" y="51"/>
                    <a:pt x="13" y="47"/>
                  </a:cubicBezTo>
                  <a:cubicBezTo>
                    <a:pt x="12" y="44"/>
                    <a:pt x="12" y="41"/>
                    <a:pt x="11" y="3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44" y="35"/>
                    <a:pt x="57" y="37"/>
                    <a:pt x="61" y="38"/>
                  </a:cubicBezTo>
                  <a:cubicBezTo>
                    <a:pt x="60" y="41"/>
                    <a:pt x="60" y="45"/>
                    <a:pt x="59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1" name="Freeform 18">
              <a:extLst>
                <a:ext uri="{FF2B5EF4-FFF2-40B4-BE49-F238E27FC236}">
                  <a16:creationId xmlns:a16="http://schemas.microsoft.com/office/drawing/2014/main" id="{AB889F1C-B94C-4A88-ABDF-4E91412955B8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8042727" y="1216197"/>
              <a:ext cx="217116" cy="146519"/>
            </a:xfrm>
            <a:custGeom>
              <a:avLst/>
              <a:gdLst>
                <a:gd name="T0" fmla="*/ 114 w 114"/>
                <a:gd name="T1" fmla="*/ 35 h 83"/>
                <a:gd name="T2" fmla="*/ 99 w 114"/>
                <a:gd name="T3" fmla="*/ 19 h 83"/>
                <a:gd name="T4" fmla="*/ 96 w 114"/>
                <a:gd name="T5" fmla="*/ 18 h 83"/>
                <a:gd name="T6" fmla="*/ 93 w 114"/>
                <a:gd name="T7" fmla="*/ 17 h 83"/>
                <a:gd name="T8" fmla="*/ 89 w 114"/>
                <a:gd name="T9" fmla="*/ 16 h 83"/>
                <a:gd name="T10" fmla="*/ 85 w 114"/>
                <a:gd name="T11" fmla="*/ 14 h 83"/>
                <a:gd name="T12" fmla="*/ 79 w 114"/>
                <a:gd name="T13" fmla="*/ 8 h 83"/>
                <a:gd name="T14" fmla="*/ 78 w 114"/>
                <a:gd name="T15" fmla="*/ 0 h 83"/>
                <a:gd name="T16" fmla="*/ 78 w 114"/>
                <a:gd name="T17" fmla="*/ 1 h 83"/>
                <a:gd name="T18" fmla="*/ 76 w 114"/>
                <a:gd name="T19" fmla="*/ 2 h 83"/>
                <a:gd name="T20" fmla="*/ 72 w 114"/>
                <a:gd name="T21" fmla="*/ 5 h 83"/>
                <a:gd name="T22" fmla="*/ 58 w 114"/>
                <a:gd name="T23" fmla="*/ 12 h 83"/>
                <a:gd name="T24" fmla="*/ 58 w 114"/>
                <a:gd name="T25" fmla="*/ 12 h 83"/>
                <a:gd name="T26" fmla="*/ 57 w 114"/>
                <a:gd name="T27" fmla="*/ 12 h 83"/>
                <a:gd name="T28" fmla="*/ 57 w 114"/>
                <a:gd name="T29" fmla="*/ 12 h 83"/>
                <a:gd name="T30" fmla="*/ 57 w 114"/>
                <a:gd name="T31" fmla="*/ 12 h 83"/>
                <a:gd name="T32" fmla="*/ 57 w 114"/>
                <a:gd name="T33" fmla="*/ 12 h 83"/>
                <a:gd name="T34" fmla="*/ 42 w 114"/>
                <a:gd name="T35" fmla="*/ 5 h 83"/>
                <a:gd name="T36" fmla="*/ 38 w 114"/>
                <a:gd name="T37" fmla="*/ 2 h 83"/>
                <a:gd name="T38" fmla="*/ 36 w 114"/>
                <a:gd name="T39" fmla="*/ 1 h 83"/>
                <a:gd name="T40" fmla="*/ 36 w 114"/>
                <a:gd name="T41" fmla="*/ 0 h 83"/>
                <a:gd name="T42" fmla="*/ 35 w 114"/>
                <a:gd name="T43" fmla="*/ 8 h 83"/>
                <a:gd name="T44" fmla="*/ 30 w 114"/>
                <a:gd name="T45" fmla="*/ 14 h 83"/>
                <a:gd name="T46" fmla="*/ 25 w 114"/>
                <a:gd name="T47" fmla="*/ 16 h 83"/>
                <a:gd name="T48" fmla="*/ 21 w 114"/>
                <a:gd name="T49" fmla="*/ 17 h 83"/>
                <a:gd name="T50" fmla="*/ 18 w 114"/>
                <a:gd name="T51" fmla="*/ 18 h 83"/>
                <a:gd name="T52" fmla="*/ 15 w 114"/>
                <a:gd name="T53" fmla="*/ 19 h 83"/>
                <a:gd name="T54" fmla="*/ 0 w 114"/>
                <a:gd name="T55" fmla="*/ 35 h 83"/>
                <a:gd name="T56" fmla="*/ 0 w 114"/>
                <a:gd name="T57" fmla="*/ 35 h 83"/>
                <a:gd name="T58" fmla="*/ 0 w 114"/>
                <a:gd name="T59" fmla="*/ 73 h 83"/>
                <a:gd name="T60" fmla="*/ 57 w 114"/>
                <a:gd name="T61" fmla="*/ 83 h 83"/>
                <a:gd name="T62" fmla="*/ 114 w 114"/>
                <a:gd name="T63" fmla="*/ 73 h 83"/>
                <a:gd name="T64" fmla="*/ 114 w 114"/>
                <a:gd name="T65" fmla="*/ 35 h 83"/>
                <a:gd name="T66" fmla="*/ 34 w 114"/>
                <a:gd name="T67" fmla="*/ 55 h 83"/>
                <a:gd name="T68" fmla="*/ 28 w 114"/>
                <a:gd name="T69" fmla="*/ 55 h 83"/>
                <a:gd name="T70" fmla="*/ 28 w 114"/>
                <a:gd name="T71" fmla="*/ 60 h 83"/>
                <a:gd name="T72" fmla="*/ 23 w 114"/>
                <a:gd name="T73" fmla="*/ 60 h 83"/>
                <a:gd name="T74" fmla="*/ 23 w 114"/>
                <a:gd name="T75" fmla="*/ 55 h 83"/>
                <a:gd name="T76" fmla="*/ 17 w 114"/>
                <a:gd name="T77" fmla="*/ 55 h 83"/>
                <a:gd name="T78" fmla="*/ 17 w 114"/>
                <a:gd name="T79" fmla="*/ 49 h 83"/>
                <a:gd name="T80" fmla="*/ 23 w 114"/>
                <a:gd name="T81" fmla="*/ 49 h 83"/>
                <a:gd name="T82" fmla="*/ 23 w 114"/>
                <a:gd name="T83" fmla="*/ 43 h 83"/>
                <a:gd name="T84" fmla="*/ 28 w 114"/>
                <a:gd name="T85" fmla="*/ 43 h 83"/>
                <a:gd name="T86" fmla="*/ 28 w 114"/>
                <a:gd name="T87" fmla="*/ 49 h 83"/>
                <a:gd name="T88" fmla="*/ 34 w 114"/>
                <a:gd name="T89" fmla="*/ 49 h 83"/>
                <a:gd name="T90" fmla="*/ 34 w 114"/>
                <a:gd name="T91" fmla="*/ 5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4" h="83">
                  <a:moveTo>
                    <a:pt x="114" y="35"/>
                  </a:moveTo>
                  <a:cubicBezTo>
                    <a:pt x="114" y="26"/>
                    <a:pt x="107" y="19"/>
                    <a:pt x="99" y="19"/>
                  </a:cubicBezTo>
                  <a:cubicBezTo>
                    <a:pt x="98" y="18"/>
                    <a:pt x="97" y="18"/>
                    <a:pt x="96" y="18"/>
                  </a:cubicBezTo>
                  <a:cubicBezTo>
                    <a:pt x="95" y="17"/>
                    <a:pt x="94" y="17"/>
                    <a:pt x="93" y="17"/>
                  </a:cubicBezTo>
                  <a:cubicBezTo>
                    <a:pt x="92" y="16"/>
                    <a:pt x="90" y="16"/>
                    <a:pt x="89" y="16"/>
                  </a:cubicBezTo>
                  <a:cubicBezTo>
                    <a:pt x="88" y="15"/>
                    <a:pt x="86" y="15"/>
                    <a:pt x="85" y="14"/>
                  </a:cubicBezTo>
                  <a:cubicBezTo>
                    <a:pt x="82" y="13"/>
                    <a:pt x="80" y="11"/>
                    <a:pt x="79" y="8"/>
                  </a:cubicBezTo>
                  <a:cubicBezTo>
                    <a:pt x="78" y="6"/>
                    <a:pt x="78" y="3"/>
                    <a:pt x="78" y="0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7" y="1"/>
                    <a:pt x="76" y="2"/>
                    <a:pt x="76" y="2"/>
                  </a:cubicBezTo>
                  <a:cubicBezTo>
                    <a:pt x="75" y="3"/>
                    <a:pt x="73" y="4"/>
                    <a:pt x="72" y="5"/>
                  </a:cubicBezTo>
                  <a:cubicBezTo>
                    <a:pt x="68" y="8"/>
                    <a:pt x="63" y="12"/>
                    <a:pt x="58" y="12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1" y="12"/>
                    <a:pt x="46" y="8"/>
                    <a:pt x="42" y="5"/>
                  </a:cubicBezTo>
                  <a:cubicBezTo>
                    <a:pt x="41" y="4"/>
                    <a:pt x="40" y="3"/>
                    <a:pt x="38" y="2"/>
                  </a:cubicBezTo>
                  <a:cubicBezTo>
                    <a:pt x="38" y="2"/>
                    <a:pt x="37" y="1"/>
                    <a:pt x="36" y="1"/>
                  </a:cubicBezTo>
                  <a:cubicBezTo>
                    <a:pt x="36" y="1"/>
                    <a:pt x="36" y="1"/>
                    <a:pt x="36" y="0"/>
                  </a:cubicBezTo>
                  <a:cubicBezTo>
                    <a:pt x="36" y="3"/>
                    <a:pt x="36" y="6"/>
                    <a:pt x="35" y="8"/>
                  </a:cubicBezTo>
                  <a:cubicBezTo>
                    <a:pt x="34" y="11"/>
                    <a:pt x="32" y="13"/>
                    <a:pt x="30" y="14"/>
                  </a:cubicBezTo>
                  <a:cubicBezTo>
                    <a:pt x="28" y="15"/>
                    <a:pt x="26" y="15"/>
                    <a:pt x="25" y="16"/>
                  </a:cubicBezTo>
                  <a:cubicBezTo>
                    <a:pt x="24" y="16"/>
                    <a:pt x="22" y="16"/>
                    <a:pt x="21" y="17"/>
                  </a:cubicBezTo>
                  <a:cubicBezTo>
                    <a:pt x="20" y="17"/>
                    <a:pt x="20" y="17"/>
                    <a:pt x="18" y="18"/>
                  </a:cubicBezTo>
                  <a:cubicBezTo>
                    <a:pt x="17" y="18"/>
                    <a:pt x="16" y="18"/>
                    <a:pt x="15" y="19"/>
                  </a:cubicBezTo>
                  <a:cubicBezTo>
                    <a:pt x="7" y="19"/>
                    <a:pt x="0" y="26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13" y="83"/>
                    <a:pt x="57" y="83"/>
                  </a:cubicBezTo>
                  <a:cubicBezTo>
                    <a:pt x="101" y="83"/>
                    <a:pt x="114" y="73"/>
                    <a:pt x="114" y="73"/>
                  </a:cubicBezTo>
                  <a:cubicBezTo>
                    <a:pt x="114" y="35"/>
                    <a:pt x="114" y="35"/>
                    <a:pt x="114" y="35"/>
                  </a:cubicBezTo>
                  <a:close/>
                  <a:moveTo>
                    <a:pt x="34" y="55"/>
                  </a:moveTo>
                  <a:cubicBezTo>
                    <a:pt x="28" y="55"/>
                    <a:pt x="28" y="55"/>
                    <a:pt x="28" y="55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4" y="49"/>
                    <a:pt x="34" y="49"/>
                    <a:pt x="34" y="49"/>
                  </a:cubicBezTo>
                  <a:lnTo>
                    <a:pt x="34" y="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grpSp>
        <p:nvGrpSpPr>
          <p:cNvPr id="102" name="Group 95">
            <a:extLst>
              <a:ext uri="{FF2B5EF4-FFF2-40B4-BE49-F238E27FC236}">
                <a16:creationId xmlns:a16="http://schemas.microsoft.com/office/drawing/2014/main" id="{722E5674-ABF8-49AB-90CE-02CC3D97474C}"/>
              </a:ext>
            </a:extLst>
          </p:cNvPr>
          <p:cNvGrpSpPr/>
          <p:nvPr/>
        </p:nvGrpSpPr>
        <p:grpSpPr>
          <a:xfrm>
            <a:off x="6559219" y="2503053"/>
            <a:ext cx="324000" cy="353159"/>
            <a:chOff x="5544288" y="1507565"/>
            <a:chExt cx="343016" cy="401579"/>
          </a:xfrm>
        </p:grpSpPr>
        <p:sp>
          <p:nvSpPr>
            <p:cNvPr id="103" name="Oval 96">
              <a:extLst>
                <a:ext uri="{FF2B5EF4-FFF2-40B4-BE49-F238E27FC236}">
                  <a16:creationId xmlns:a16="http://schemas.microsoft.com/office/drawing/2014/main" id="{748360D0-878E-4877-8487-70280CEF2B40}"/>
                </a:ext>
              </a:extLst>
            </p:cNvPr>
            <p:cNvSpPr/>
            <p:nvPr/>
          </p:nvSpPr>
          <p:spPr bwMode="auto">
            <a:xfrm>
              <a:off x="5544288" y="1507565"/>
              <a:ext cx="343016" cy="368422"/>
            </a:xfrm>
            <a:prstGeom prst="ellipse">
              <a:avLst/>
            </a:prstGeom>
            <a:solidFill>
              <a:schemeClr val="accent2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pic>
          <p:nvPicPr>
            <p:cNvPr id="104" name="Graphic 97" descr="Footprints">
              <a:extLst>
                <a:ext uri="{FF2B5EF4-FFF2-40B4-BE49-F238E27FC236}">
                  <a16:creationId xmlns:a16="http://schemas.microsoft.com/office/drawing/2014/main" id="{D7E2DED3-FF69-4C9B-9146-348CB564B0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5589496" y="1553023"/>
              <a:ext cx="178061" cy="356121"/>
            </a:xfrm>
            <a:prstGeom prst="rect">
              <a:avLst/>
            </a:prstGeom>
          </p:spPr>
        </p:pic>
      </p:grpSp>
      <p:grpSp>
        <p:nvGrpSpPr>
          <p:cNvPr id="105" name="Group 98">
            <a:extLst>
              <a:ext uri="{FF2B5EF4-FFF2-40B4-BE49-F238E27FC236}">
                <a16:creationId xmlns:a16="http://schemas.microsoft.com/office/drawing/2014/main" id="{3F991FE0-F988-4467-99FF-1CDFD2E18D3F}"/>
              </a:ext>
            </a:extLst>
          </p:cNvPr>
          <p:cNvGrpSpPr/>
          <p:nvPr/>
        </p:nvGrpSpPr>
        <p:grpSpPr>
          <a:xfrm>
            <a:off x="6818207" y="2436539"/>
            <a:ext cx="324000" cy="324000"/>
            <a:chOff x="7370424" y="4561951"/>
            <a:chExt cx="1759299" cy="1889605"/>
          </a:xfrm>
        </p:grpSpPr>
        <p:sp>
          <p:nvSpPr>
            <p:cNvPr id="106" name="Oval 99">
              <a:extLst>
                <a:ext uri="{FF2B5EF4-FFF2-40B4-BE49-F238E27FC236}">
                  <a16:creationId xmlns:a16="http://schemas.microsoft.com/office/drawing/2014/main" id="{6086D47E-FFFC-43A1-B2AB-CD523CC25071}"/>
                </a:ext>
              </a:extLst>
            </p:cNvPr>
            <p:cNvSpPr/>
            <p:nvPr/>
          </p:nvSpPr>
          <p:spPr bwMode="auto">
            <a:xfrm>
              <a:off x="7370424" y="4561951"/>
              <a:ext cx="1759299" cy="1889605"/>
            </a:xfrm>
            <a:prstGeom prst="ellipse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07" name="Picture 100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4155D05F-410F-4F8E-95C2-E8943F96A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7200"/>
                      </a14:imgEffect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33646">
              <a:off x="7703496" y="4917663"/>
              <a:ext cx="1086796" cy="1086791"/>
            </a:xfrm>
            <a:prstGeom prst="rect">
              <a:avLst/>
            </a:prstGeom>
          </p:spPr>
        </p:pic>
      </p:grpSp>
      <p:grpSp>
        <p:nvGrpSpPr>
          <p:cNvPr id="108" name="Group 113">
            <a:extLst>
              <a:ext uri="{FF2B5EF4-FFF2-40B4-BE49-F238E27FC236}">
                <a16:creationId xmlns:a16="http://schemas.microsoft.com/office/drawing/2014/main" id="{B0A09CB9-3B50-4BDF-9F5F-6AF0485993E7}"/>
              </a:ext>
            </a:extLst>
          </p:cNvPr>
          <p:cNvGrpSpPr/>
          <p:nvPr/>
        </p:nvGrpSpPr>
        <p:grpSpPr>
          <a:xfrm>
            <a:off x="7752507" y="2241006"/>
            <a:ext cx="324000" cy="324000"/>
            <a:chOff x="6272481" y="1201321"/>
            <a:chExt cx="343016" cy="368422"/>
          </a:xfrm>
        </p:grpSpPr>
        <p:sp>
          <p:nvSpPr>
            <p:cNvPr id="109" name="Oval 114">
              <a:extLst>
                <a:ext uri="{FF2B5EF4-FFF2-40B4-BE49-F238E27FC236}">
                  <a16:creationId xmlns:a16="http://schemas.microsoft.com/office/drawing/2014/main" id="{7FD2FB4F-FC65-45BF-AFD3-6B2B02D695FA}"/>
                </a:ext>
              </a:extLst>
            </p:cNvPr>
            <p:cNvSpPr/>
            <p:nvPr/>
          </p:nvSpPr>
          <p:spPr bwMode="auto">
            <a:xfrm>
              <a:off x="6272481" y="1201321"/>
              <a:ext cx="343016" cy="36842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110" name="Group 115">
              <a:extLst>
                <a:ext uri="{FF2B5EF4-FFF2-40B4-BE49-F238E27FC236}">
                  <a16:creationId xmlns:a16="http://schemas.microsoft.com/office/drawing/2014/main" id="{6F3D591A-C233-4B74-B9DB-42CBDEDD3387}"/>
                </a:ext>
              </a:extLst>
            </p:cNvPr>
            <p:cNvGrpSpPr/>
            <p:nvPr/>
          </p:nvGrpSpPr>
          <p:grpSpPr>
            <a:xfrm>
              <a:off x="6372611" y="1302464"/>
              <a:ext cx="136345" cy="159052"/>
              <a:chOff x="5765683" y="2228722"/>
              <a:chExt cx="136345" cy="159052"/>
            </a:xfrm>
          </p:grpSpPr>
          <p:cxnSp>
            <p:nvCxnSpPr>
              <p:cNvPr id="111" name="Straight Connector 118">
                <a:extLst>
                  <a:ext uri="{FF2B5EF4-FFF2-40B4-BE49-F238E27FC236}">
                    <a16:creationId xmlns:a16="http://schemas.microsoft.com/office/drawing/2014/main" id="{44779AE0-08FF-427C-970C-2A419CBF2798}"/>
                  </a:ext>
                </a:extLst>
              </p:cNvPr>
              <p:cNvCxnSpPr/>
              <p:nvPr/>
            </p:nvCxnSpPr>
            <p:spPr bwMode="auto">
              <a:xfrm>
                <a:off x="5767933" y="2228722"/>
                <a:ext cx="133148" cy="159052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2" name="Straight Connector 121">
                <a:extLst>
                  <a:ext uri="{FF2B5EF4-FFF2-40B4-BE49-F238E27FC236}">
                    <a16:creationId xmlns:a16="http://schemas.microsoft.com/office/drawing/2014/main" id="{C22A1FA0-A5C2-43D4-9689-8EBC8430B2B9}"/>
                  </a:ext>
                </a:extLst>
              </p:cNvPr>
              <p:cNvCxnSpPr/>
              <p:nvPr/>
            </p:nvCxnSpPr>
            <p:spPr bwMode="auto">
              <a:xfrm flipV="1">
                <a:off x="5765683" y="2228934"/>
                <a:ext cx="136345" cy="158629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006955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Sie können Ihre </a:t>
            </a:r>
            <a:r>
              <a:rPr lang="de-DE" sz="2000" dirty="0" err="1"/>
              <a:t>pAVK</a:t>
            </a:r>
            <a:r>
              <a:rPr lang="de-DE" sz="2000" dirty="0"/>
              <a:t>-Patienten weiterhin schützen, </a:t>
            </a:r>
            <a:br>
              <a:rPr lang="de-DE" sz="2000" dirty="0"/>
            </a:br>
            <a:r>
              <a:rPr lang="de-DE" sz="2000" dirty="0"/>
              <a:t>wenn ihre Krankheit chronisch geworden ist</a:t>
            </a:r>
            <a:r>
              <a:rPr lang="de-DE" sz="2000" baseline="30000" dirty="0"/>
              <a:t>9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707772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einschliesslich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KV-Tod, MI und Schlaganfall; † die Zahl beinhaltet Patienten, die in COMPASS den Studienarmen für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Rivaroxaban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2.5 mg BID plus Aspirin und für Aspirin zugeteilt worden waren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ALI: akute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ARR: absolute Risikoreduktion; BID: zweimal täglich; CLI: kritische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HR: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Hazard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Ratio; MACE: schwere unerwünschte kardiale Ereignisse;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MALE: schwere unerwünschte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Extremitätenereignisse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kA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nicht berichtet;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27524" y="1228789"/>
            <a:ext cx="6571562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/>
              <a:t>Wirksamkeitsendpunkte für </a:t>
            </a:r>
            <a:r>
              <a:rPr lang="de-DE" sz="1400" b="1" dirty="0" err="1"/>
              <a:t>pAVK</a:t>
            </a:r>
            <a:r>
              <a:rPr lang="de-DE" sz="1400" b="1" dirty="0"/>
              <a:t>-Subgruppe in COMPASS (</a:t>
            </a:r>
            <a:r>
              <a:rPr lang="de-DE" sz="1400" b="1" dirty="0" err="1"/>
              <a:t>n</a:t>
            </a:r>
            <a:r>
              <a:rPr lang="de-DE" sz="1400" b="1" dirty="0"/>
              <a:t>=4996)</a:t>
            </a:r>
          </a:p>
        </p:txBody>
      </p:sp>
      <p:sp>
        <p:nvSpPr>
          <p:cNvPr id="27" name="Abgerundetes Rechteck 76">
            <a:extLst>
              <a:ext uri="{FF2B5EF4-FFF2-40B4-BE49-F238E27FC236}">
                <a16:creationId xmlns:a16="http://schemas.microsoft.com/office/drawing/2014/main" id="{17AC3C08-A258-4420-BB45-E9C2AB614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850" y="4113591"/>
            <a:ext cx="7902964" cy="525773"/>
          </a:xfrm>
          <a:prstGeom prst="roundRect">
            <a:avLst/>
          </a:prstGeom>
          <a:noFill/>
          <a:ln w="19050">
            <a:solidFill>
              <a:srgbClr val="3961AC"/>
            </a:solidFill>
            <a:miter lim="8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marL="0" lvl="3" algn="ctr">
              <a:lnSpc>
                <a:spcPct val="90000"/>
              </a:lnSpc>
              <a:spcBef>
                <a:spcPts val="1000"/>
              </a:spcBef>
              <a:buClr>
                <a:srgbClr val="006ABB"/>
              </a:buClr>
              <a:buSzPct val="100000"/>
            </a:pPr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27% der </a:t>
            </a:r>
            <a:r>
              <a:rPr lang="de-DE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pAVK</a:t>
            </a:r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-Patienten in der COMPASS-Studie hatten bereits eine </a:t>
            </a:r>
            <a:r>
              <a:rPr lang="de-DE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Revaskularisation</a:t>
            </a:r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de-DE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</a:t>
            </a:r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=1342)</a:t>
            </a:r>
            <a:r>
              <a:rPr lang="de-DE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†</a:t>
            </a:r>
          </a:p>
        </p:txBody>
      </p:sp>
      <p:grpSp>
        <p:nvGrpSpPr>
          <p:cNvPr id="28" name="Group 1">
            <a:extLst>
              <a:ext uri="{FF2B5EF4-FFF2-40B4-BE49-F238E27FC236}">
                <a16:creationId xmlns:a16="http://schemas.microsoft.com/office/drawing/2014/main" id="{85B95CDA-8EA5-4A81-AA4F-B92922BDD8BE}"/>
              </a:ext>
            </a:extLst>
          </p:cNvPr>
          <p:cNvGrpSpPr/>
          <p:nvPr/>
        </p:nvGrpSpPr>
        <p:grpSpPr>
          <a:xfrm>
            <a:off x="565794" y="1418341"/>
            <a:ext cx="6778902" cy="2615933"/>
            <a:chOff x="695400" y="1822898"/>
            <a:chExt cx="11161637" cy="4307199"/>
          </a:xfrm>
        </p:grpSpPr>
        <p:graphicFrame>
          <p:nvGraphicFramePr>
            <p:cNvPr id="34" name="Content Placeholder 6">
              <a:extLst>
                <a:ext uri="{FF2B5EF4-FFF2-40B4-BE49-F238E27FC236}">
                  <a16:creationId xmlns:a16="http://schemas.microsoft.com/office/drawing/2014/main" id="{6CA7547C-ED2B-418D-A3E4-F52AD523327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60646539"/>
                </p:ext>
              </p:extLst>
            </p:nvPr>
          </p:nvGraphicFramePr>
          <p:xfrm>
            <a:off x="695400" y="1822898"/>
            <a:ext cx="11161637" cy="43071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5" name="TextBox 18">
              <a:extLst>
                <a:ext uri="{FF2B5EF4-FFF2-40B4-BE49-F238E27FC236}">
                  <a16:creationId xmlns:a16="http://schemas.microsoft.com/office/drawing/2014/main" id="{C2C79E47-0AE4-4920-8085-9AFEACE0F338}"/>
                </a:ext>
              </a:extLst>
            </p:cNvPr>
            <p:cNvSpPr txBox="1"/>
            <p:nvPr/>
          </p:nvSpPr>
          <p:spPr>
            <a:xfrm>
              <a:off x="9442275" y="2097907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0.91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p=</a:t>
              </a:r>
              <a:r>
                <a:rPr kumimoji="0" lang="de-DE" sz="1000" b="0" u="none" strike="noStrike" cap="none" normalizeH="0" baseline="0" noProof="0" dirty="0" err="1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kA</a:t>
              </a:r>
              <a:endParaRPr kumimoji="0" lang="de-DE" sz="1000" b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TextBox 19">
              <a:extLst>
                <a:ext uri="{FF2B5EF4-FFF2-40B4-BE49-F238E27FC236}">
                  <a16:creationId xmlns:a16="http://schemas.microsoft.com/office/drawing/2014/main" id="{20808EBC-6179-44AE-BDCE-368A947FACCD}"/>
                </a:ext>
              </a:extLst>
            </p:cNvPr>
            <p:cNvSpPr txBox="1"/>
            <p:nvPr/>
          </p:nvSpPr>
          <p:spPr>
            <a:xfrm>
              <a:off x="1977826" y="2084271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0.72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p=0.0047</a:t>
              </a:r>
            </a:p>
          </p:txBody>
        </p:sp>
        <p:sp>
          <p:nvSpPr>
            <p:cNvPr id="37" name="TextBox 20">
              <a:extLst>
                <a:ext uri="{FF2B5EF4-FFF2-40B4-BE49-F238E27FC236}">
                  <a16:creationId xmlns:a16="http://schemas.microsoft.com/office/drawing/2014/main" id="{4D969E1C-D968-42F5-BF89-C83ADB317ABE}"/>
                </a:ext>
              </a:extLst>
            </p:cNvPr>
            <p:cNvSpPr txBox="1"/>
            <p:nvPr/>
          </p:nvSpPr>
          <p:spPr>
            <a:xfrm>
              <a:off x="4458867" y="3568154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0.54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p=0.0054</a:t>
              </a:r>
            </a:p>
          </p:txBody>
        </p:sp>
        <p:sp>
          <p:nvSpPr>
            <p:cNvPr id="38" name="TextBox 21">
              <a:extLst>
                <a:ext uri="{FF2B5EF4-FFF2-40B4-BE49-F238E27FC236}">
                  <a16:creationId xmlns:a16="http://schemas.microsoft.com/office/drawing/2014/main" id="{DF288D2B-DB99-4974-8E7A-70871D2F7DCF}"/>
                </a:ext>
              </a:extLst>
            </p:cNvPr>
            <p:cNvSpPr txBox="1"/>
            <p:nvPr/>
          </p:nvSpPr>
          <p:spPr>
            <a:xfrm>
              <a:off x="6999336" y="3568154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0.30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p=0.011</a:t>
              </a:r>
            </a:p>
          </p:txBody>
        </p:sp>
      </p:grpSp>
      <p:sp>
        <p:nvSpPr>
          <p:cNvPr id="66" name="Rectangle 14">
            <a:extLst>
              <a:ext uri="{FF2B5EF4-FFF2-40B4-BE49-F238E27FC236}">
                <a16:creationId xmlns:a16="http://schemas.microsoft.com/office/drawing/2014/main" id="{8739AF4B-89A0-49AF-B36D-8FCAD753550A}"/>
              </a:ext>
            </a:extLst>
          </p:cNvPr>
          <p:cNvSpPr/>
          <p:nvPr/>
        </p:nvSpPr>
        <p:spPr bwMode="auto">
          <a:xfrm>
            <a:off x="6950401" y="1645641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7" name="TextBox 15">
            <a:extLst>
              <a:ext uri="{FF2B5EF4-FFF2-40B4-BE49-F238E27FC236}">
                <a16:creationId xmlns:a16="http://schemas.microsoft.com/office/drawing/2014/main" id="{F6B2A4EE-9753-4492-9B4F-F395C103E0B2}"/>
              </a:ext>
            </a:extLst>
          </p:cNvPr>
          <p:cNvSpPr txBox="1"/>
          <p:nvPr/>
        </p:nvSpPr>
        <p:spPr>
          <a:xfrm>
            <a:off x="7081653" y="1571962"/>
            <a:ext cx="608157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de-DE" sz="1000">
                <a:solidFill>
                  <a:srgbClr val="000000">
                    <a:lumMod val="65000"/>
                    <a:lumOff val="35000"/>
                  </a:srgbClr>
                </a:solidFill>
              </a:rPr>
              <a:t>Aspirin </a:t>
            </a:r>
          </a:p>
        </p:txBody>
      </p:sp>
      <p:sp>
        <p:nvSpPr>
          <p:cNvPr id="68" name="Rectangle 20">
            <a:extLst>
              <a:ext uri="{FF2B5EF4-FFF2-40B4-BE49-F238E27FC236}">
                <a16:creationId xmlns:a16="http://schemas.microsoft.com/office/drawing/2014/main" id="{84D06A37-395F-42A8-8D1F-A9ACA990F0AC}"/>
              </a:ext>
            </a:extLst>
          </p:cNvPr>
          <p:cNvSpPr/>
          <p:nvPr/>
        </p:nvSpPr>
        <p:spPr bwMode="auto">
          <a:xfrm>
            <a:off x="6951396" y="1943132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9" name="TextBox 23">
            <a:extLst>
              <a:ext uri="{FF2B5EF4-FFF2-40B4-BE49-F238E27FC236}">
                <a16:creationId xmlns:a16="http://schemas.microsoft.com/office/drawing/2014/main" id="{FA654CA4-FACC-4F45-91CD-79869FBCD486}"/>
              </a:ext>
            </a:extLst>
          </p:cNvPr>
          <p:cNvSpPr txBox="1"/>
          <p:nvPr/>
        </p:nvSpPr>
        <p:spPr>
          <a:xfrm>
            <a:off x="7082648" y="1797295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0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Rivaroxaban</a:t>
            </a:r>
            <a: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2.5 mg BID</a:t>
            </a:r>
            <a:b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</a:p>
        </p:txBody>
      </p:sp>
      <p:sp>
        <p:nvSpPr>
          <p:cNvPr id="43" name="TextBox 22">
            <a:extLst>
              <a:ext uri="{FF2B5EF4-FFF2-40B4-BE49-F238E27FC236}">
                <a16:creationId xmlns:a16="http://schemas.microsoft.com/office/drawing/2014/main" id="{73F749B7-BA4D-7A46-90A3-144503E4B32C}"/>
              </a:ext>
            </a:extLst>
          </p:cNvPr>
          <p:cNvSpPr txBox="1"/>
          <p:nvPr/>
        </p:nvSpPr>
        <p:spPr>
          <a:xfrm>
            <a:off x="1833773" y="2041032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ARR: 1.8%</a:t>
            </a:r>
          </a:p>
        </p:txBody>
      </p:sp>
      <p:sp>
        <p:nvSpPr>
          <p:cNvPr id="44" name="Arrow: Up-Down 23">
            <a:extLst>
              <a:ext uri="{FF2B5EF4-FFF2-40B4-BE49-F238E27FC236}">
                <a16:creationId xmlns:a16="http://schemas.microsoft.com/office/drawing/2014/main" id="{5A5C22EE-430C-5C49-810A-0A0EBC472E2E}"/>
              </a:ext>
            </a:extLst>
          </p:cNvPr>
          <p:cNvSpPr/>
          <p:nvPr/>
        </p:nvSpPr>
        <p:spPr bwMode="auto">
          <a:xfrm>
            <a:off x="1809268" y="2054484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TextBox 22">
            <a:extLst>
              <a:ext uri="{FF2B5EF4-FFF2-40B4-BE49-F238E27FC236}">
                <a16:creationId xmlns:a16="http://schemas.microsoft.com/office/drawing/2014/main" id="{67F99B84-DB5F-1144-9FE9-F08A62F4B3C8}"/>
              </a:ext>
            </a:extLst>
          </p:cNvPr>
          <p:cNvSpPr txBox="1"/>
          <p:nvPr/>
        </p:nvSpPr>
        <p:spPr>
          <a:xfrm>
            <a:off x="3351463" y="3042634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ARR: 1.0%</a:t>
            </a:r>
          </a:p>
        </p:txBody>
      </p:sp>
      <p:sp>
        <p:nvSpPr>
          <p:cNvPr id="46" name="Arrow: Up-Down 23">
            <a:extLst>
              <a:ext uri="{FF2B5EF4-FFF2-40B4-BE49-F238E27FC236}">
                <a16:creationId xmlns:a16="http://schemas.microsoft.com/office/drawing/2014/main" id="{CB902A8D-1FF0-BC45-9499-F8D283A70899}"/>
              </a:ext>
            </a:extLst>
          </p:cNvPr>
          <p:cNvSpPr/>
          <p:nvPr/>
        </p:nvSpPr>
        <p:spPr bwMode="auto">
          <a:xfrm>
            <a:off x="3326958" y="3056086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7" name="TextBox 22">
            <a:extLst>
              <a:ext uri="{FF2B5EF4-FFF2-40B4-BE49-F238E27FC236}">
                <a16:creationId xmlns:a16="http://schemas.microsoft.com/office/drawing/2014/main" id="{57EE8854-12BD-FC46-8168-338C68D8B7C9}"/>
              </a:ext>
            </a:extLst>
          </p:cNvPr>
          <p:cNvSpPr txBox="1"/>
          <p:nvPr/>
        </p:nvSpPr>
        <p:spPr>
          <a:xfrm>
            <a:off x="4823369" y="3056086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ARR: 0.5%</a:t>
            </a:r>
          </a:p>
        </p:txBody>
      </p:sp>
      <p:sp>
        <p:nvSpPr>
          <p:cNvPr id="49" name="Arrow: Up-Down 23">
            <a:extLst>
              <a:ext uri="{FF2B5EF4-FFF2-40B4-BE49-F238E27FC236}">
                <a16:creationId xmlns:a16="http://schemas.microsoft.com/office/drawing/2014/main" id="{EA67B959-5390-AE4E-B514-9B0C1D47C3FB}"/>
              </a:ext>
            </a:extLst>
          </p:cNvPr>
          <p:cNvSpPr/>
          <p:nvPr/>
        </p:nvSpPr>
        <p:spPr bwMode="auto">
          <a:xfrm>
            <a:off x="4798864" y="3069538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DCA3284-3711-4110-B91C-5A3AA9C758C2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2322431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ontent Placeholder 6">
            <a:extLst>
              <a:ext uri="{FF2B5EF4-FFF2-40B4-BE49-F238E27FC236}">
                <a16:creationId xmlns:a16="http://schemas.microsoft.com/office/drawing/2014/main" id="{178565BB-32D4-47A1-8611-2CC2683822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449418"/>
              </p:ext>
            </p:extLst>
          </p:nvPr>
        </p:nvGraphicFramePr>
        <p:xfrm>
          <a:off x="575557" y="1621567"/>
          <a:ext cx="6702772" cy="2725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50711"/>
            <a:ext cx="8318689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DE" sz="2000" dirty="0"/>
              <a:t>Ein akzeptables Blutungsrisiko für die schwerwiegendsten Blutungen ist auch ein wichtiger Teil des </a:t>
            </a:r>
            <a:r>
              <a:rPr lang="de-DE" sz="2000" dirty="0" err="1"/>
              <a:t>Gefässschutzes</a:t>
            </a:r>
            <a:r>
              <a:rPr lang="de-DE" sz="2000" dirty="0"/>
              <a:t> </a:t>
            </a:r>
            <a:br>
              <a:rPr lang="de-DE" sz="2000" dirty="0"/>
            </a:br>
            <a:r>
              <a:rPr lang="de-DE" sz="2000" dirty="0"/>
              <a:t>für pAVK-Patienten</a:t>
            </a:r>
            <a:r>
              <a:rPr lang="de-DE" sz="2000" baseline="30000" dirty="0">
                <a:latin typeface="Arial"/>
              </a:rPr>
              <a:t>9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* nicht-tödliche Symptomatik; † nicht-tödlich und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nicht-ICH</a:t>
            </a:r>
            <a:endParaRPr lang="de-DE" sz="700" dirty="0">
              <a:solidFill>
                <a:srgbClr val="B3B2B5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ARI: absolute Risikozunahme; BID: zweimal täglich; KI: Konfidenzintervall; HR: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Hazard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Ratio; ICH: intrakranielle Blutung;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, periphere arterielle Verschlusskrankheit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5" y="1228789"/>
            <a:ext cx="6337625" cy="47397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/>
              <a:t>Sicherheitsendpunkte für </a:t>
            </a:r>
            <a:r>
              <a:rPr lang="de-DE" sz="1400" b="1" dirty="0" err="1"/>
              <a:t>pAVK</a:t>
            </a:r>
            <a:r>
              <a:rPr lang="de-DE" sz="1400" b="1" dirty="0"/>
              <a:t>-Subgruppe in COMPASS (</a:t>
            </a:r>
            <a:r>
              <a:rPr lang="de-DE" sz="1400" b="1" dirty="0" err="1"/>
              <a:t>n</a:t>
            </a:r>
            <a:r>
              <a:rPr lang="de-DE" sz="1400" b="1" dirty="0"/>
              <a:t>=4996)</a:t>
            </a:r>
          </a:p>
          <a:p>
            <a:endParaRPr lang="en-US" altLang="en-US" sz="1400" b="1" kern="0" dirty="0"/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082D625B-7451-4E90-81FB-B4A2CBFE6B09}"/>
              </a:ext>
            </a:extLst>
          </p:cNvPr>
          <p:cNvSpPr/>
          <p:nvPr/>
        </p:nvSpPr>
        <p:spPr>
          <a:xfrm>
            <a:off x="6902621" y="4023898"/>
            <a:ext cx="2022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†</a:t>
            </a:r>
          </a:p>
        </p:txBody>
      </p:sp>
      <p:sp>
        <p:nvSpPr>
          <p:cNvPr id="32" name="TextBox 26">
            <a:extLst>
              <a:ext uri="{FF2B5EF4-FFF2-40B4-BE49-F238E27FC236}">
                <a16:creationId xmlns:a16="http://schemas.microsoft.com/office/drawing/2014/main" id="{BEDC095E-FE83-4DA9-BC87-9AF013521238}"/>
              </a:ext>
            </a:extLst>
          </p:cNvPr>
          <p:cNvSpPr txBox="1"/>
          <p:nvPr/>
        </p:nvSpPr>
        <p:spPr>
          <a:xfrm>
            <a:off x="1122697" y="1588773"/>
            <a:ext cx="1289125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HR 1.61</a:t>
            </a:r>
            <a:b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(95% KI 1.12–2.31)</a:t>
            </a:r>
          </a:p>
        </p:txBody>
      </p:sp>
      <p:sp>
        <p:nvSpPr>
          <p:cNvPr id="39" name="TextBox 28">
            <a:extLst>
              <a:ext uri="{FF2B5EF4-FFF2-40B4-BE49-F238E27FC236}">
                <a16:creationId xmlns:a16="http://schemas.microsoft.com/office/drawing/2014/main" id="{224F9BD2-4189-4153-8A64-D29B91F48C94}"/>
              </a:ext>
            </a:extLst>
          </p:cNvPr>
          <p:cNvSpPr txBox="1"/>
          <p:nvPr/>
        </p:nvSpPr>
        <p:spPr>
          <a:xfrm>
            <a:off x="5330287" y="1587232"/>
            <a:ext cx="1839068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HR 1.55</a:t>
            </a:r>
            <a:b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(95% KI 0.64–3.74)</a:t>
            </a:r>
          </a:p>
        </p:txBody>
      </p:sp>
      <p:sp>
        <p:nvSpPr>
          <p:cNvPr id="54" name="TextBox 30">
            <a:extLst>
              <a:ext uri="{FF2B5EF4-FFF2-40B4-BE49-F238E27FC236}">
                <a16:creationId xmlns:a16="http://schemas.microsoft.com/office/drawing/2014/main" id="{FA76363E-E1D9-4BA4-BED5-85F534FD8435}"/>
              </a:ext>
            </a:extLst>
          </p:cNvPr>
          <p:cNvSpPr txBox="1"/>
          <p:nvPr/>
        </p:nvSpPr>
        <p:spPr>
          <a:xfrm>
            <a:off x="2747900" y="1581566"/>
            <a:ext cx="1045316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000">
                <a:solidFill>
                  <a:schemeClr val="tx1">
                    <a:lumMod val="65000"/>
                    <a:lumOff val="35000"/>
                  </a:schemeClr>
                </a:solidFill>
              </a:rPr>
              <a:t>HR</a:t>
            </a:r>
            <a:br>
              <a:rPr lang="de-DE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e-DE" sz="1000">
                <a:solidFill>
                  <a:schemeClr val="tx1">
                    <a:lumMod val="65000"/>
                    <a:lumOff val="35000"/>
                  </a:schemeClr>
                </a:solidFill>
              </a:rPr>
              <a:t>nicht berichtet</a:t>
            </a:r>
          </a:p>
        </p:txBody>
      </p:sp>
      <p:sp>
        <p:nvSpPr>
          <p:cNvPr id="56" name="TextBox 32">
            <a:extLst>
              <a:ext uri="{FF2B5EF4-FFF2-40B4-BE49-F238E27FC236}">
                <a16:creationId xmlns:a16="http://schemas.microsoft.com/office/drawing/2014/main" id="{48F9E2FF-0FFA-4B20-BEBF-AE20A3548BEA}"/>
              </a:ext>
            </a:extLst>
          </p:cNvPr>
          <p:cNvSpPr txBox="1"/>
          <p:nvPr/>
        </p:nvSpPr>
        <p:spPr>
          <a:xfrm>
            <a:off x="4225972" y="1580571"/>
            <a:ext cx="1045316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000">
                <a:solidFill>
                  <a:schemeClr val="tx1">
                    <a:lumMod val="65000"/>
                    <a:lumOff val="35000"/>
                  </a:schemeClr>
                </a:solidFill>
              </a:rPr>
              <a:t>HR</a:t>
            </a:r>
            <a:br>
              <a:rPr lang="de-DE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e-DE" sz="1000">
                <a:solidFill>
                  <a:schemeClr val="tx1">
                    <a:lumMod val="65000"/>
                    <a:lumOff val="35000"/>
                  </a:schemeClr>
                </a:solidFill>
              </a:rPr>
              <a:t>nicht berichtet</a:t>
            </a:r>
          </a:p>
        </p:txBody>
      </p:sp>
      <p:sp>
        <p:nvSpPr>
          <p:cNvPr id="61" name="Rectangle 14">
            <a:extLst>
              <a:ext uri="{FF2B5EF4-FFF2-40B4-BE49-F238E27FC236}">
                <a16:creationId xmlns:a16="http://schemas.microsoft.com/office/drawing/2014/main" id="{E9581EC5-16BC-4B59-9DF7-B88856030FFB}"/>
              </a:ext>
            </a:extLst>
          </p:cNvPr>
          <p:cNvSpPr/>
          <p:nvPr/>
        </p:nvSpPr>
        <p:spPr bwMode="auto">
          <a:xfrm>
            <a:off x="6950401" y="2471549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2" name="TextBox 15">
            <a:extLst>
              <a:ext uri="{FF2B5EF4-FFF2-40B4-BE49-F238E27FC236}">
                <a16:creationId xmlns:a16="http://schemas.microsoft.com/office/drawing/2014/main" id="{49BBC0A9-78CE-4B1C-B537-76FA1B46E617}"/>
              </a:ext>
            </a:extLst>
          </p:cNvPr>
          <p:cNvSpPr txBox="1"/>
          <p:nvPr/>
        </p:nvSpPr>
        <p:spPr>
          <a:xfrm>
            <a:off x="7081653" y="2397870"/>
            <a:ext cx="608157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de-DE" sz="1000">
                <a:solidFill>
                  <a:srgbClr val="000000">
                    <a:lumMod val="65000"/>
                    <a:lumOff val="35000"/>
                  </a:srgbClr>
                </a:solidFill>
              </a:rPr>
              <a:t>Aspirin </a:t>
            </a:r>
          </a:p>
        </p:txBody>
      </p:sp>
      <p:sp>
        <p:nvSpPr>
          <p:cNvPr id="63" name="Rectangle 20">
            <a:extLst>
              <a:ext uri="{FF2B5EF4-FFF2-40B4-BE49-F238E27FC236}">
                <a16:creationId xmlns:a16="http://schemas.microsoft.com/office/drawing/2014/main" id="{6BB92B99-326D-441E-B55B-CE134E59B13C}"/>
              </a:ext>
            </a:extLst>
          </p:cNvPr>
          <p:cNvSpPr/>
          <p:nvPr/>
        </p:nvSpPr>
        <p:spPr bwMode="auto">
          <a:xfrm>
            <a:off x="6951396" y="2769040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4" name="TextBox 23">
            <a:extLst>
              <a:ext uri="{FF2B5EF4-FFF2-40B4-BE49-F238E27FC236}">
                <a16:creationId xmlns:a16="http://schemas.microsoft.com/office/drawing/2014/main" id="{1B889B24-94E1-40CB-BE28-A955BEF294EF}"/>
              </a:ext>
            </a:extLst>
          </p:cNvPr>
          <p:cNvSpPr txBox="1"/>
          <p:nvPr/>
        </p:nvSpPr>
        <p:spPr>
          <a:xfrm>
            <a:off x="7082648" y="2623203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0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Rivaroxaban</a:t>
            </a:r>
            <a: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2.5 mg BID</a:t>
            </a:r>
            <a:b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</a:p>
        </p:txBody>
      </p:sp>
      <p:sp>
        <p:nvSpPr>
          <p:cNvPr id="22" name="TextBox 22">
            <a:extLst>
              <a:ext uri="{FF2B5EF4-FFF2-40B4-BE49-F238E27FC236}">
                <a16:creationId xmlns:a16="http://schemas.microsoft.com/office/drawing/2014/main" id="{4AD43525-37B8-FC40-9297-D444F722421E}"/>
              </a:ext>
            </a:extLst>
          </p:cNvPr>
          <p:cNvSpPr txBox="1"/>
          <p:nvPr/>
        </p:nvSpPr>
        <p:spPr>
          <a:xfrm>
            <a:off x="1340982" y="2306096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/>
                <a:ea typeface="+mn-ea"/>
                <a:cs typeface="+mn-cs"/>
              </a:rPr>
              <a:t>ARI: 1.2%</a:t>
            </a:r>
          </a:p>
        </p:txBody>
      </p:sp>
      <p:sp>
        <p:nvSpPr>
          <p:cNvPr id="23" name="Arrow: Up-Down 23">
            <a:extLst>
              <a:ext uri="{FF2B5EF4-FFF2-40B4-BE49-F238E27FC236}">
                <a16:creationId xmlns:a16="http://schemas.microsoft.com/office/drawing/2014/main" id="{86745899-8194-C240-B7C7-03812B5709CB}"/>
              </a:ext>
            </a:extLst>
          </p:cNvPr>
          <p:cNvSpPr/>
          <p:nvPr/>
        </p:nvSpPr>
        <p:spPr bwMode="auto">
          <a:xfrm>
            <a:off x="1316477" y="2319548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74C4D21-AF33-4EDA-AFF7-5198BF4DF4A4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4244402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6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4" y="50712"/>
            <a:ext cx="8274053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marL="0" marR="0" lvl="0" indent="0" algn="l" defTabSz="914378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Bei Patienten in Real-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life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zeigte die duale </a:t>
            </a: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Hemmung </a:t>
            </a:r>
            <a:b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des 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Signalwegs übereinstimmende Ergebnisse </a:t>
            </a: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mit </a:t>
            </a:r>
            <a:b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denen 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der Phase-III-Studie COMPASS</a:t>
            </a:r>
            <a:r>
              <a:rPr kumimoji="0" lang="de-DE" sz="2000" b="1" i="0" u="none" strike="noStrike" kern="1200" cap="none" spc="0" normalizeH="0" baseline="3000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22</a:t>
            </a:r>
          </a:p>
        </p:txBody>
      </p:sp>
      <p:sp>
        <p:nvSpPr>
          <p:cNvPr id="43" name="Subtitle 1">
            <a:extLst>
              <a:ext uri="{FF2B5EF4-FFF2-40B4-BE49-F238E27FC236}">
                <a16:creationId xmlns:a16="http://schemas.microsoft.com/office/drawing/2014/main" id="{6CC8B264-492A-EAF1-1EBF-3356A2B9A570}"/>
              </a:ext>
            </a:extLst>
          </p:cNvPr>
          <p:cNvSpPr txBox="1">
            <a:spLocks/>
          </p:cNvSpPr>
          <p:nvPr/>
        </p:nvSpPr>
        <p:spPr>
          <a:xfrm>
            <a:off x="612775" y="1228790"/>
            <a:ext cx="8091007" cy="64633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961AC"/>
              </a:buClr>
              <a:buSzPct val="80000"/>
              <a:buFont typeface="Wingdings" pitchFamily="2" charset="2"/>
              <a:buNone/>
              <a:tabLst>
                <a:tab pos="1238219" algn="l"/>
              </a:tabLst>
              <a:defRPr/>
            </a:pP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XATOA: Internationale, multizentrische, prospektive, einarmige Registerstudie bestätigt klinischen Nettonutzen von Rivaroxaban plus Aspirin bei Patienten mit hohem vaskulärem Risiko</a:t>
            </a:r>
          </a:p>
        </p:txBody>
      </p:sp>
      <p:sp>
        <p:nvSpPr>
          <p:cNvPr id="89" name="TextBox 9">
            <a:extLst>
              <a:ext uri="{FF2B5EF4-FFF2-40B4-BE49-F238E27FC236}">
                <a16:creationId xmlns:a16="http://schemas.microsoft.com/office/drawing/2014/main" id="{2888EA94-15B8-CCEF-F416-9CEF01D18E2E}"/>
              </a:ext>
            </a:extLst>
          </p:cNvPr>
          <p:cNvSpPr txBox="1"/>
          <p:nvPr/>
        </p:nvSpPr>
        <p:spPr>
          <a:xfrm rot="16200000">
            <a:off x="-310009" y="2907222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marL="0" marR="0" lvl="0" indent="0" algn="ctr" defTabSz="914378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  <a:sym typeface="Wingdings" charset="2"/>
              </a:rPr>
              <a:t>IR pro 100 Patientenjahre </a:t>
            </a:r>
            <a:b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  <a:sym typeface="Wingdings" charset="2"/>
              </a:rPr>
            </a:b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  <a:sym typeface="Wingdings" charset="2"/>
              </a:rPr>
              <a:t>(95 %-KI)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AFD4736C-AB82-817A-4885-3B315CCD002D}"/>
              </a:ext>
            </a:extLst>
          </p:cNvPr>
          <p:cNvSpPr txBox="1"/>
          <p:nvPr/>
        </p:nvSpPr>
        <p:spPr>
          <a:xfrm>
            <a:off x="883299" y="1832449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6</a:t>
            </a:r>
          </a:p>
        </p:txBody>
      </p:sp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2F83BF58-22BF-21A9-4004-578312797A76}"/>
              </a:ext>
            </a:extLst>
          </p:cNvPr>
          <p:cNvCxnSpPr>
            <a:cxnSpLocks/>
          </p:cNvCxnSpPr>
          <p:nvPr/>
        </p:nvCxnSpPr>
        <p:spPr bwMode="auto">
          <a:xfrm>
            <a:off x="1319934" y="1972037"/>
            <a:ext cx="0" cy="217800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2" name="Gerader Verbinder 91">
            <a:extLst>
              <a:ext uri="{FF2B5EF4-FFF2-40B4-BE49-F238E27FC236}">
                <a16:creationId xmlns:a16="http://schemas.microsoft.com/office/drawing/2014/main" id="{14A6A168-9A5F-8384-6422-D29595377AC9}"/>
              </a:ext>
            </a:extLst>
          </p:cNvPr>
          <p:cNvCxnSpPr>
            <a:cxnSpLocks/>
          </p:cNvCxnSpPr>
          <p:nvPr/>
        </p:nvCxnSpPr>
        <p:spPr bwMode="auto">
          <a:xfrm>
            <a:off x="1283588" y="1977372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3" name="Gerader Verbinder 92">
            <a:extLst>
              <a:ext uri="{FF2B5EF4-FFF2-40B4-BE49-F238E27FC236}">
                <a16:creationId xmlns:a16="http://schemas.microsoft.com/office/drawing/2014/main" id="{216944C5-F705-32C6-F7ED-D8C2274483E6}"/>
              </a:ext>
            </a:extLst>
          </p:cNvPr>
          <p:cNvCxnSpPr>
            <a:cxnSpLocks/>
          </p:cNvCxnSpPr>
          <p:nvPr/>
        </p:nvCxnSpPr>
        <p:spPr bwMode="auto">
          <a:xfrm>
            <a:off x="1284070" y="2333765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Gerader Verbinder 93">
            <a:extLst>
              <a:ext uri="{FF2B5EF4-FFF2-40B4-BE49-F238E27FC236}">
                <a16:creationId xmlns:a16="http://schemas.microsoft.com/office/drawing/2014/main" id="{1BEBE966-FAC1-7369-8740-FE0A7F93CA5B}"/>
              </a:ext>
            </a:extLst>
          </p:cNvPr>
          <p:cNvCxnSpPr>
            <a:cxnSpLocks/>
          </p:cNvCxnSpPr>
          <p:nvPr/>
        </p:nvCxnSpPr>
        <p:spPr bwMode="auto">
          <a:xfrm>
            <a:off x="1283588" y="2690158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Gerader Verbinder 94">
            <a:extLst>
              <a:ext uri="{FF2B5EF4-FFF2-40B4-BE49-F238E27FC236}">
                <a16:creationId xmlns:a16="http://schemas.microsoft.com/office/drawing/2014/main" id="{64DBF0E6-A092-C081-39C6-7534927849A6}"/>
              </a:ext>
            </a:extLst>
          </p:cNvPr>
          <p:cNvCxnSpPr>
            <a:cxnSpLocks/>
          </p:cNvCxnSpPr>
          <p:nvPr/>
        </p:nvCxnSpPr>
        <p:spPr bwMode="auto">
          <a:xfrm>
            <a:off x="1283588" y="3046551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Gerader Verbinder 95">
            <a:extLst>
              <a:ext uri="{FF2B5EF4-FFF2-40B4-BE49-F238E27FC236}">
                <a16:creationId xmlns:a16="http://schemas.microsoft.com/office/drawing/2014/main" id="{BBE20D1E-A4FC-A241-0429-BF2D58079E36}"/>
              </a:ext>
            </a:extLst>
          </p:cNvPr>
          <p:cNvCxnSpPr>
            <a:cxnSpLocks/>
          </p:cNvCxnSpPr>
          <p:nvPr/>
        </p:nvCxnSpPr>
        <p:spPr bwMode="auto">
          <a:xfrm>
            <a:off x="1283588" y="3402944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7" name="Gerader Verbinder 96">
            <a:extLst>
              <a:ext uri="{FF2B5EF4-FFF2-40B4-BE49-F238E27FC236}">
                <a16:creationId xmlns:a16="http://schemas.microsoft.com/office/drawing/2014/main" id="{BC9DD9FE-B6B5-182B-4448-3D0D0566CFBB}"/>
              </a:ext>
            </a:extLst>
          </p:cNvPr>
          <p:cNvCxnSpPr>
            <a:cxnSpLocks/>
          </p:cNvCxnSpPr>
          <p:nvPr/>
        </p:nvCxnSpPr>
        <p:spPr bwMode="auto">
          <a:xfrm>
            <a:off x="1283588" y="3759337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Textfeld 98">
            <a:extLst>
              <a:ext uri="{FF2B5EF4-FFF2-40B4-BE49-F238E27FC236}">
                <a16:creationId xmlns:a16="http://schemas.microsoft.com/office/drawing/2014/main" id="{AEF602E0-9D02-F4F5-5A39-4E75B0C7F0D9}"/>
              </a:ext>
            </a:extLst>
          </p:cNvPr>
          <p:cNvSpPr txBox="1"/>
          <p:nvPr/>
        </p:nvSpPr>
        <p:spPr>
          <a:xfrm>
            <a:off x="883098" y="2189814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5</a:t>
            </a: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F4855129-1B66-D0C8-D924-3995AEF7301F}"/>
              </a:ext>
            </a:extLst>
          </p:cNvPr>
          <p:cNvSpPr txBox="1"/>
          <p:nvPr/>
        </p:nvSpPr>
        <p:spPr>
          <a:xfrm>
            <a:off x="883098" y="2547179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</a:t>
            </a: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23835200-BD16-6C80-ED77-B46A1B998D7D}"/>
              </a:ext>
            </a:extLst>
          </p:cNvPr>
          <p:cNvSpPr txBox="1"/>
          <p:nvPr/>
        </p:nvSpPr>
        <p:spPr>
          <a:xfrm>
            <a:off x="759088" y="2904544"/>
            <a:ext cx="5606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</a:t>
            </a:r>
          </a:p>
        </p:txBody>
      </p:sp>
      <p:sp>
        <p:nvSpPr>
          <p:cNvPr id="102" name="Textfeld 101">
            <a:extLst>
              <a:ext uri="{FF2B5EF4-FFF2-40B4-BE49-F238E27FC236}">
                <a16:creationId xmlns:a16="http://schemas.microsoft.com/office/drawing/2014/main" id="{6E17D3C0-4362-D9DC-3491-AE46EF626349}"/>
              </a:ext>
            </a:extLst>
          </p:cNvPr>
          <p:cNvSpPr txBox="1"/>
          <p:nvPr/>
        </p:nvSpPr>
        <p:spPr>
          <a:xfrm>
            <a:off x="612672" y="3261909"/>
            <a:ext cx="707063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</a:t>
            </a:r>
          </a:p>
        </p:txBody>
      </p:sp>
      <p:sp>
        <p:nvSpPr>
          <p:cNvPr id="103" name="Textfeld 102">
            <a:extLst>
              <a:ext uri="{FF2B5EF4-FFF2-40B4-BE49-F238E27FC236}">
                <a16:creationId xmlns:a16="http://schemas.microsoft.com/office/drawing/2014/main" id="{5D947A87-0D8C-3617-D8A1-AB92D2A1A25C}"/>
              </a:ext>
            </a:extLst>
          </p:cNvPr>
          <p:cNvSpPr txBox="1"/>
          <p:nvPr/>
        </p:nvSpPr>
        <p:spPr>
          <a:xfrm>
            <a:off x="795088" y="3619274"/>
            <a:ext cx="5246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92504320-6B95-1987-BA07-ABCB30B32C11}"/>
              </a:ext>
            </a:extLst>
          </p:cNvPr>
          <p:cNvSpPr txBox="1"/>
          <p:nvPr/>
        </p:nvSpPr>
        <p:spPr>
          <a:xfrm>
            <a:off x="791688" y="3976636"/>
            <a:ext cx="5280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</a:t>
            </a:r>
          </a:p>
        </p:txBody>
      </p:sp>
      <p:sp>
        <p:nvSpPr>
          <p:cNvPr id="105" name="Textfeld 104">
            <a:extLst>
              <a:ext uri="{FF2B5EF4-FFF2-40B4-BE49-F238E27FC236}">
                <a16:creationId xmlns:a16="http://schemas.microsoft.com/office/drawing/2014/main" id="{9DC5BBEA-200E-9A3A-1756-B1EEA1D08E43}"/>
              </a:ext>
            </a:extLst>
          </p:cNvPr>
          <p:cNvSpPr txBox="1"/>
          <p:nvPr/>
        </p:nvSpPr>
        <p:spPr>
          <a:xfrm>
            <a:off x="1681200" y="4188440"/>
            <a:ext cx="900000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Schwere Blutungen</a:t>
            </a: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70005AA5-A081-2541-2AC9-C2DDDC30B259}"/>
              </a:ext>
            </a:extLst>
          </p:cNvPr>
          <p:cNvSpPr txBox="1"/>
          <p:nvPr/>
        </p:nvSpPr>
        <p:spPr>
          <a:xfrm>
            <a:off x="2532599" y="4190400"/>
            <a:ext cx="1366536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Nicht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schwere Blutungen</a:t>
            </a:r>
          </a:p>
        </p:txBody>
      </p:sp>
      <p:sp>
        <p:nvSpPr>
          <p:cNvPr id="110" name="Rechteck 109">
            <a:extLst>
              <a:ext uri="{FF2B5EF4-FFF2-40B4-BE49-F238E27FC236}">
                <a16:creationId xmlns:a16="http://schemas.microsoft.com/office/drawing/2014/main" id="{9C37DBD5-0D64-1D7C-6C35-48D8F4D888C2}"/>
              </a:ext>
            </a:extLst>
          </p:cNvPr>
          <p:cNvSpPr/>
          <p:nvPr/>
        </p:nvSpPr>
        <p:spPr bwMode="auto">
          <a:xfrm>
            <a:off x="1681200" y="3780000"/>
            <a:ext cx="900000" cy="342000"/>
          </a:xfrm>
          <a:prstGeom prst="rect">
            <a:avLst/>
          </a:prstGeom>
          <a:solidFill>
            <a:srgbClr val="B3B2B5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1" name="Rechteck 110">
            <a:extLst>
              <a:ext uri="{FF2B5EF4-FFF2-40B4-BE49-F238E27FC236}">
                <a16:creationId xmlns:a16="http://schemas.microsoft.com/office/drawing/2014/main" id="{98C805CB-6D13-1438-8DC9-D3D8C34BEC59}"/>
              </a:ext>
            </a:extLst>
          </p:cNvPr>
          <p:cNvSpPr/>
          <p:nvPr/>
        </p:nvSpPr>
        <p:spPr bwMode="auto">
          <a:xfrm flipV="1">
            <a:off x="5389200" y="2282532"/>
            <a:ext cx="900000" cy="1839600"/>
          </a:xfrm>
          <a:prstGeom prst="rect">
            <a:avLst/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7" name="Rechteck 116">
            <a:extLst>
              <a:ext uri="{FF2B5EF4-FFF2-40B4-BE49-F238E27FC236}">
                <a16:creationId xmlns:a16="http://schemas.microsoft.com/office/drawing/2014/main" id="{90C8B4A7-DD64-1EE7-D011-5C26CAB2E115}"/>
              </a:ext>
            </a:extLst>
          </p:cNvPr>
          <p:cNvSpPr/>
          <p:nvPr/>
        </p:nvSpPr>
        <p:spPr bwMode="auto">
          <a:xfrm>
            <a:off x="2761200" y="2526667"/>
            <a:ext cx="900000" cy="1594800"/>
          </a:xfrm>
          <a:prstGeom prst="rect">
            <a:avLst/>
          </a:prstGeom>
          <a:solidFill>
            <a:srgbClr val="B3B2B5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8" name="Rechteck 117">
            <a:extLst>
              <a:ext uri="{FF2B5EF4-FFF2-40B4-BE49-F238E27FC236}">
                <a16:creationId xmlns:a16="http://schemas.microsoft.com/office/drawing/2014/main" id="{08DE8FA0-0130-8232-642E-A8FBC2180EFA}"/>
              </a:ext>
            </a:extLst>
          </p:cNvPr>
          <p:cNvSpPr/>
          <p:nvPr/>
        </p:nvSpPr>
        <p:spPr bwMode="auto">
          <a:xfrm flipV="1">
            <a:off x="4305600" y="3518855"/>
            <a:ext cx="900000" cy="601200"/>
          </a:xfrm>
          <a:prstGeom prst="rect">
            <a:avLst/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7378D6B4-A7BF-F33A-36DC-A9382824D6A4}"/>
              </a:ext>
            </a:extLst>
          </p:cNvPr>
          <p:cNvSpPr txBox="1"/>
          <p:nvPr/>
        </p:nvSpPr>
        <p:spPr>
          <a:xfrm>
            <a:off x="4309200" y="4190400"/>
            <a:ext cx="900000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Schwere Blutungen</a:t>
            </a:r>
          </a:p>
        </p:txBody>
      </p:sp>
      <p:sp>
        <p:nvSpPr>
          <p:cNvPr id="120" name="Textfeld 119">
            <a:extLst>
              <a:ext uri="{FF2B5EF4-FFF2-40B4-BE49-F238E27FC236}">
                <a16:creationId xmlns:a16="http://schemas.microsoft.com/office/drawing/2014/main" id="{EC1ADFF1-288C-388F-CF87-E4F43C4BFE6D}"/>
              </a:ext>
            </a:extLst>
          </p:cNvPr>
          <p:cNvSpPr txBox="1"/>
          <p:nvPr/>
        </p:nvSpPr>
        <p:spPr>
          <a:xfrm>
            <a:off x="5132024" y="4190400"/>
            <a:ext cx="1438387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Nicht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schwere Blutungen</a:t>
            </a:r>
          </a:p>
        </p:txBody>
      </p:sp>
      <p:cxnSp>
        <p:nvCxnSpPr>
          <p:cNvPr id="98" name="Gerader Verbinder 97">
            <a:extLst>
              <a:ext uri="{FF2B5EF4-FFF2-40B4-BE49-F238E27FC236}">
                <a16:creationId xmlns:a16="http://schemas.microsoft.com/office/drawing/2014/main" id="{DDCB18D2-86BF-0B38-862F-6AEFA03AB3A4}"/>
              </a:ext>
            </a:extLst>
          </p:cNvPr>
          <p:cNvCxnSpPr>
            <a:cxnSpLocks/>
          </p:cNvCxnSpPr>
          <p:nvPr/>
        </p:nvCxnSpPr>
        <p:spPr bwMode="auto">
          <a:xfrm>
            <a:off x="1283588" y="4115731"/>
            <a:ext cx="5364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9" name="Textfeld 38">
            <a:extLst>
              <a:ext uri="{FF2B5EF4-FFF2-40B4-BE49-F238E27FC236}">
                <a16:creationId xmlns:a16="http://schemas.microsoft.com/office/drawing/2014/main" id="{60A1FD18-D435-488A-810D-59891A3C8BE8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1200" cap="none" spc="0" normalizeH="0" baseline="0" noProof="0" dirty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PP-XAR-CH-0500-3_07.2022</a:t>
            </a:r>
          </a:p>
        </p:txBody>
      </p:sp>
      <p:sp>
        <p:nvSpPr>
          <p:cNvPr id="40" name="TextBox 23">
            <a:extLst>
              <a:ext uri="{FF2B5EF4-FFF2-40B4-BE49-F238E27FC236}">
                <a16:creationId xmlns:a16="http://schemas.microsoft.com/office/drawing/2014/main" id="{BDFF7854-17A4-B73B-B20B-E2A6412CBCBF}"/>
              </a:ext>
            </a:extLst>
          </p:cNvPr>
          <p:cNvSpPr txBox="1"/>
          <p:nvPr/>
        </p:nvSpPr>
        <p:spPr>
          <a:xfrm>
            <a:off x="1681199" y="3382307"/>
            <a:ext cx="896400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b">
            <a:sp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0.95</a:t>
            </a:r>
          </a:p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(0.73–1.21)</a:t>
            </a:r>
          </a:p>
        </p:txBody>
      </p:sp>
      <p:sp>
        <p:nvSpPr>
          <p:cNvPr id="41" name="TextBox 23">
            <a:extLst>
              <a:ext uri="{FF2B5EF4-FFF2-40B4-BE49-F238E27FC236}">
                <a16:creationId xmlns:a16="http://schemas.microsoft.com/office/drawing/2014/main" id="{0B00D20B-2F61-4F1A-0577-0781F65B80B5}"/>
              </a:ext>
            </a:extLst>
          </p:cNvPr>
          <p:cNvSpPr txBox="1"/>
          <p:nvPr/>
        </p:nvSpPr>
        <p:spPr>
          <a:xfrm>
            <a:off x="2761200" y="2113273"/>
            <a:ext cx="896400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b">
            <a:sp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4.43</a:t>
            </a:r>
          </a:p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(3.94–4.97)</a:t>
            </a:r>
          </a:p>
        </p:txBody>
      </p:sp>
      <p:sp>
        <p:nvSpPr>
          <p:cNvPr id="42" name="TextBox 23">
            <a:extLst>
              <a:ext uri="{FF2B5EF4-FFF2-40B4-BE49-F238E27FC236}">
                <a16:creationId xmlns:a16="http://schemas.microsoft.com/office/drawing/2014/main" id="{E9D8DBC0-0EEB-3A5A-8417-77CC899F9ED0}"/>
              </a:ext>
            </a:extLst>
          </p:cNvPr>
          <p:cNvSpPr txBox="1"/>
          <p:nvPr/>
        </p:nvSpPr>
        <p:spPr>
          <a:xfrm>
            <a:off x="4309200" y="3117530"/>
            <a:ext cx="896400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b">
            <a:sp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1.67</a:t>
            </a:r>
          </a:p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(1.48–1.87)</a:t>
            </a:r>
          </a:p>
        </p:txBody>
      </p:sp>
      <p:sp>
        <p:nvSpPr>
          <p:cNvPr id="44" name="TextBox 23">
            <a:extLst>
              <a:ext uri="{FF2B5EF4-FFF2-40B4-BE49-F238E27FC236}">
                <a16:creationId xmlns:a16="http://schemas.microsoft.com/office/drawing/2014/main" id="{7E05295E-137D-5A9A-7BC3-F2025FE299B4}"/>
              </a:ext>
            </a:extLst>
          </p:cNvPr>
          <p:cNvSpPr txBox="1"/>
          <p:nvPr/>
        </p:nvSpPr>
        <p:spPr>
          <a:xfrm>
            <a:off x="5392800" y="1872178"/>
            <a:ext cx="896400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b">
            <a:sp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5.11</a:t>
            </a:r>
            <a:b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(4.77–5.47)</a:t>
            </a:r>
          </a:p>
        </p:txBody>
      </p:sp>
      <p:graphicFrame>
        <p:nvGraphicFramePr>
          <p:cNvPr id="45" name="Table 7">
            <a:extLst>
              <a:ext uri="{FF2B5EF4-FFF2-40B4-BE49-F238E27FC236}">
                <a16:creationId xmlns:a16="http://schemas.microsoft.com/office/drawing/2014/main" id="{4EC8521D-E396-9C51-4593-1E6D9FB0749F}"/>
              </a:ext>
            </a:extLst>
          </p:cNvPr>
          <p:cNvGraphicFramePr>
            <a:graphicFrameLocks noGrp="1"/>
          </p:cNvGraphicFramePr>
          <p:nvPr/>
        </p:nvGraphicFramePr>
        <p:xfrm>
          <a:off x="916459" y="4640762"/>
          <a:ext cx="5372741" cy="26596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73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5739">
                  <a:extLst>
                    <a:ext uri="{9D8B030D-6E8A-4147-A177-3AD203B41FA5}">
                      <a16:colId xmlns:a16="http://schemas.microsoft.com/office/drawing/2014/main" val="1858869957"/>
                    </a:ext>
                  </a:extLst>
                </a:gridCol>
                <a:gridCol w="1013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1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69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 (%)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63 (1.1)</a:t>
                      </a:r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289 (5.1)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288 (3.1)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838 (9.2)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6" name="TextBox 3">
            <a:extLst>
              <a:ext uri="{FF2B5EF4-FFF2-40B4-BE49-F238E27FC236}">
                <a16:creationId xmlns:a16="http://schemas.microsoft.com/office/drawing/2014/main" id="{31D4F0EB-A165-3EDF-C2CC-CB81031B0F3C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1200" cap="none" spc="0" normalizeH="0" baseline="0" noProof="0">
                <a:ln>
                  <a:noFill/>
                </a:ln>
                <a:solidFill>
                  <a:srgbClr val="B3B2B5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IR: Inzidenzrate</a:t>
            </a:r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B3B2B5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" name="Rectangle 14">
            <a:extLst>
              <a:ext uri="{FF2B5EF4-FFF2-40B4-BE49-F238E27FC236}">
                <a16:creationId xmlns:a16="http://schemas.microsoft.com/office/drawing/2014/main" id="{9C57D5A4-A0AE-E21E-7375-EF30CA9FD6B2}"/>
              </a:ext>
            </a:extLst>
          </p:cNvPr>
          <p:cNvSpPr/>
          <p:nvPr/>
        </p:nvSpPr>
        <p:spPr bwMode="auto">
          <a:xfrm>
            <a:off x="7045668" y="3786790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8" name="TextBox 15">
            <a:extLst>
              <a:ext uri="{FF2B5EF4-FFF2-40B4-BE49-F238E27FC236}">
                <a16:creationId xmlns:a16="http://schemas.microsoft.com/office/drawing/2014/main" id="{26C9AC80-0A4C-0B5C-0863-8BDA56DF58D1}"/>
              </a:ext>
            </a:extLst>
          </p:cNvPr>
          <p:cNvSpPr txBox="1"/>
          <p:nvPr/>
        </p:nvSpPr>
        <p:spPr>
          <a:xfrm>
            <a:off x="7176920" y="3713111"/>
            <a:ext cx="1164399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XATOA (n=5532)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9" name="Rectangle 20">
            <a:extLst>
              <a:ext uri="{FF2B5EF4-FFF2-40B4-BE49-F238E27FC236}">
                <a16:creationId xmlns:a16="http://schemas.microsoft.com/office/drawing/2014/main" id="{D46428EF-865F-C32D-7469-0EDD61B5259E}"/>
              </a:ext>
            </a:extLst>
          </p:cNvPr>
          <p:cNvSpPr/>
          <p:nvPr/>
        </p:nvSpPr>
        <p:spPr bwMode="auto">
          <a:xfrm>
            <a:off x="7046663" y="4000201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0" name="TextBox 23">
            <a:extLst>
              <a:ext uri="{FF2B5EF4-FFF2-40B4-BE49-F238E27FC236}">
                <a16:creationId xmlns:a16="http://schemas.microsoft.com/office/drawing/2014/main" id="{04AB993B-CA46-688E-F06A-20F7D344C258}"/>
              </a:ext>
            </a:extLst>
          </p:cNvPr>
          <p:cNvSpPr txBox="1"/>
          <p:nvPr/>
        </p:nvSpPr>
        <p:spPr>
          <a:xfrm>
            <a:off x="7177915" y="3931308"/>
            <a:ext cx="1561873" cy="248402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COMPASS (n=27’395)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17119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50711"/>
            <a:ext cx="8274053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CH" sz="2000" dirty="0"/>
              <a:t>Therapieoptimierung von </a:t>
            </a:r>
            <a:r>
              <a:rPr lang="de-CH" sz="2000" dirty="0" err="1"/>
              <a:t>pAVK</a:t>
            </a:r>
            <a:r>
              <a:rPr lang="de-CH" sz="2000" dirty="0"/>
              <a:t>-Patienten mit dem ersten antithrombotischen Regime, das sowohl MACE als auch MALE vs. Aspirin signifikant reduzierte</a:t>
            </a:r>
            <a:endParaRPr lang="de-DE" sz="2000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4" y="4815493"/>
            <a:ext cx="7912852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* Hospitalisierung wegen ALI oder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Revaskularisation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unterer Extremitäten (individuelle Endpunkte); # der Kombination von akuter oder chronischer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, die zu einer Intervention führt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ALI: akute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MACE: schwere unerwünschte kardiale Ereignisse; MALE: schwere unerwünschte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Extremitätenereignisse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D30E3DA4-02D3-4548-83C0-4B1E639C5D55}"/>
              </a:ext>
            </a:extLst>
          </p:cNvPr>
          <p:cNvGrpSpPr/>
          <p:nvPr/>
        </p:nvGrpSpPr>
        <p:grpSpPr>
          <a:xfrm>
            <a:off x="612027" y="1283275"/>
            <a:ext cx="1771095" cy="3062974"/>
            <a:chOff x="612027" y="1283275"/>
            <a:chExt cx="1771095" cy="3062974"/>
          </a:xfrm>
        </p:grpSpPr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798F46A0-BE74-4F3A-8CAA-2E44F3AF491D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Rectangle: Rounded Corners 9">
              <a:extLst>
                <a:ext uri="{FF2B5EF4-FFF2-40B4-BE49-F238E27FC236}">
                  <a16:creationId xmlns:a16="http://schemas.microsoft.com/office/drawing/2014/main" id="{4B498D78-6DD4-406D-BE63-A3E7E7C809A6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rgbClr val="605F6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Rectangle 96">
              <a:extLst>
                <a:ext uri="{FF2B5EF4-FFF2-40B4-BE49-F238E27FC236}">
                  <a16:creationId xmlns:a16="http://schemas.microsoft.com/office/drawing/2014/main" id="{3C884314-F407-40CE-87E9-EAED6B329010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  <a:noFill/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CAPRIE</a:t>
              </a:r>
              <a:b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(Subgruppenanalyse)</a:t>
              </a:r>
              <a:r>
                <a:rPr kumimoji="0" lang="de-DE" sz="1100" b="1" u="none" strike="noStrike" cap="none" normalizeH="0" baseline="3000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14</a:t>
              </a:r>
            </a:p>
          </p:txBody>
        </p:sp>
        <p:sp>
          <p:nvSpPr>
            <p:cNvPr id="29" name="TextBox 6">
              <a:extLst>
                <a:ext uri="{FF2B5EF4-FFF2-40B4-BE49-F238E27FC236}">
                  <a16:creationId xmlns:a16="http://schemas.microsoft.com/office/drawing/2014/main" id="{F5DE7604-4139-4C13-8096-77882CD5F619}"/>
                </a:ext>
              </a:extLst>
            </p:cNvPr>
            <p:cNvSpPr txBox="1"/>
            <p:nvPr/>
          </p:nvSpPr>
          <p:spPr>
            <a:xfrm>
              <a:off x="619123" y="1827352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Clopidogrel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im Vergleich zu 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Aspirin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bei Patienten mit 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symptomatischer </a:t>
              </a: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pAVK</a:t>
              </a:r>
              <a:endPara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sp>
          <p:nvSpPr>
            <p:cNvPr id="20" name="Pfeil: nach unten 19">
              <a:extLst>
                <a:ext uri="{FF2B5EF4-FFF2-40B4-BE49-F238E27FC236}">
                  <a16:creationId xmlns:a16="http://schemas.microsoft.com/office/drawing/2014/main" id="{96F6D4EB-5262-4F2A-BEA7-C12136842A39}"/>
                </a:ext>
              </a:extLst>
            </p:cNvPr>
            <p:cNvSpPr/>
            <p:nvPr/>
          </p:nvSpPr>
          <p:spPr bwMode="auto">
            <a:xfrm>
              <a:off x="1029640" y="2613615"/>
              <a:ext cx="954017" cy="662192"/>
            </a:xfrm>
            <a:prstGeom prst="downArrow">
              <a:avLst>
                <a:gd name="adj1" fmla="val 54638"/>
                <a:gd name="adj2" fmla="val 71158"/>
              </a:avLst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7E8D5A3-03BC-4797-9743-BC995D85AC80}"/>
                </a:ext>
              </a:extLst>
            </p:cNvPr>
            <p:cNvSpPr txBox="1"/>
            <p:nvPr/>
          </p:nvSpPr>
          <p:spPr>
            <a:xfrm>
              <a:off x="1187244" y="2633387"/>
              <a:ext cx="64892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MACE</a:t>
              </a:r>
            </a:p>
            <a:p>
              <a:pPr algn="ctr">
                <a:spcBef>
                  <a:spcPts val="0"/>
                </a:spcBef>
              </a:pP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↓24%</a:t>
              </a: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6C02FEB4-92B7-4BAF-958C-ADAEFA715F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6031" y="3888580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Blutungsereignisse</a:t>
              </a:r>
              <a:b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nicht berichtet</a:t>
              </a:r>
            </a:p>
          </p:txBody>
        </p:sp>
        <p:sp>
          <p:nvSpPr>
            <p:cNvPr id="23" name="Rectangle 117">
              <a:extLst>
                <a:ext uri="{FF2B5EF4-FFF2-40B4-BE49-F238E27FC236}">
                  <a16:creationId xmlns:a16="http://schemas.microsoft.com/office/drawing/2014/main" id="{BCD13300-C95B-4642-A2B1-4FA1DBE94C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1992" y="3377625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MALE</a:t>
              </a:r>
              <a:br>
                <a: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nicht berichtet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DB83E687-46A4-4A7A-82E1-07ECFE049257}"/>
              </a:ext>
            </a:extLst>
          </p:cNvPr>
          <p:cNvGrpSpPr/>
          <p:nvPr/>
        </p:nvGrpSpPr>
        <p:grpSpPr>
          <a:xfrm>
            <a:off x="2431443" y="1283275"/>
            <a:ext cx="1771095" cy="3062974"/>
            <a:chOff x="612027" y="1283275"/>
            <a:chExt cx="1771095" cy="3062974"/>
          </a:xfrm>
        </p:grpSpPr>
        <p:sp>
          <p:nvSpPr>
            <p:cNvPr id="28" name="Rectangle 20">
              <a:extLst>
                <a:ext uri="{FF2B5EF4-FFF2-40B4-BE49-F238E27FC236}">
                  <a16:creationId xmlns:a16="http://schemas.microsoft.com/office/drawing/2014/main" id="{14978C1B-9E01-4B85-A539-6C9A0FFB51F1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Rectangle: Rounded Corners 9">
              <a:extLst>
                <a:ext uri="{FF2B5EF4-FFF2-40B4-BE49-F238E27FC236}">
                  <a16:creationId xmlns:a16="http://schemas.microsoft.com/office/drawing/2014/main" id="{ED0D38D8-CBBE-419C-A9B3-B63F88941A20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rgbClr val="605F6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Rectangle 96">
              <a:extLst>
                <a:ext uri="{FF2B5EF4-FFF2-40B4-BE49-F238E27FC236}">
                  <a16:creationId xmlns:a16="http://schemas.microsoft.com/office/drawing/2014/main" id="{9FDE131B-366E-4EC9-9966-13DAFF76BCD3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CHARISMA </a:t>
              </a:r>
              <a:b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(Subgruppenanalyse)</a:t>
              </a:r>
              <a:r>
                <a:rPr lang="de-DE" sz="1100" b="1" baseline="30000" dirty="0">
                  <a:solidFill>
                    <a:srgbClr val="FFFFFF"/>
                  </a:solidFill>
                </a:rPr>
                <a:t>15</a:t>
              </a:r>
            </a:p>
          </p:txBody>
        </p:sp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B0E5DE92-9011-4537-8F39-4897D95AABE2}"/>
                </a:ext>
              </a:extLst>
            </p:cNvPr>
            <p:cNvSpPr txBox="1"/>
            <p:nvPr/>
          </p:nvSpPr>
          <p:spPr>
            <a:xfrm>
              <a:off x="619123" y="1827352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Clopidogrel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plus Aspirin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im Vergleich zu 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Aspirin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bei Patienten mit 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symptomatischer </a:t>
              </a: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pAVK</a:t>
              </a:r>
              <a:endPara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sp>
          <p:nvSpPr>
            <p:cNvPr id="36" name="Rectangle 6">
              <a:extLst>
                <a:ext uri="{FF2B5EF4-FFF2-40B4-BE49-F238E27FC236}">
                  <a16:creationId xmlns:a16="http://schemas.microsoft.com/office/drawing/2014/main" id="{1921785E-CA34-45BD-99EA-C0049527B2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6031" y="3888580"/>
              <a:ext cx="1595992" cy="360000"/>
            </a:xfrm>
            <a:prstGeom prst="rect">
              <a:avLst/>
            </a:prstGeom>
            <a:solidFill>
              <a:srgbClr val="809ED5"/>
            </a:solidFill>
            <a:ln w="19050" algn="ctr">
              <a:solidFill>
                <a:srgbClr val="809ED5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Keine Zunahme von schweren Blutungen</a:t>
              </a:r>
            </a:p>
          </p:txBody>
        </p:sp>
        <p:sp>
          <p:nvSpPr>
            <p:cNvPr id="37" name="Rectangle 117">
              <a:extLst>
                <a:ext uri="{FF2B5EF4-FFF2-40B4-BE49-F238E27FC236}">
                  <a16:creationId xmlns:a16="http://schemas.microsoft.com/office/drawing/2014/main" id="{D215A5B5-C341-453F-ACFF-33D12F98BBD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1992" y="3407121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MALE</a:t>
              </a:r>
              <a:b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nicht berichtet</a:t>
              </a:r>
            </a:p>
          </p:txBody>
        </p:sp>
      </p:grpSp>
      <p:sp>
        <p:nvSpPr>
          <p:cNvPr id="38" name="Rectangle 117">
            <a:extLst>
              <a:ext uri="{FF2B5EF4-FFF2-40B4-BE49-F238E27FC236}">
                <a16:creationId xmlns:a16="http://schemas.microsoft.com/office/drawing/2014/main" id="{4B1A4799-7187-4B7F-B25A-CF3F97D4A110}"/>
              </a:ext>
            </a:extLst>
          </p:cNvPr>
          <p:cNvSpPr>
            <a:spLocks noChangeAspect="1"/>
          </p:cNvSpPr>
          <p:nvPr/>
        </p:nvSpPr>
        <p:spPr bwMode="auto">
          <a:xfrm>
            <a:off x="2518995" y="2759010"/>
            <a:ext cx="1595992" cy="516796"/>
          </a:xfrm>
          <a:prstGeom prst="rect">
            <a:avLst/>
          </a:prstGeom>
          <a:solidFill>
            <a:srgbClr val="605F62"/>
          </a:solidFill>
          <a:ln w="19050" algn="ctr">
            <a:solidFill>
              <a:srgbClr val="605F6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  <a:t>Keine Reduzierung</a:t>
            </a:r>
            <a:br>
              <a:rPr kumimoji="0" lang="de-DE" sz="1000" b="1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000" b="1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  <a:t>des Risikos für MACE</a:t>
            </a:r>
          </a:p>
        </p:txBody>
      </p: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C7E469E8-6BA6-4EDC-976A-5E128F0EFE9A}"/>
              </a:ext>
            </a:extLst>
          </p:cNvPr>
          <p:cNvGrpSpPr/>
          <p:nvPr/>
        </p:nvGrpSpPr>
        <p:grpSpPr>
          <a:xfrm>
            <a:off x="4290089" y="1283275"/>
            <a:ext cx="1771095" cy="3062974"/>
            <a:chOff x="612027" y="1283275"/>
            <a:chExt cx="1771095" cy="3062974"/>
          </a:xfrm>
        </p:grpSpPr>
        <p:sp>
          <p:nvSpPr>
            <p:cNvPr id="46" name="Rectangle 20">
              <a:extLst>
                <a:ext uri="{FF2B5EF4-FFF2-40B4-BE49-F238E27FC236}">
                  <a16:creationId xmlns:a16="http://schemas.microsoft.com/office/drawing/2014/main" id="{6A0FCD06-1239-4CC3-9D2A-EAAA68EFAED3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Rectangle: Rounded Corners 9">
              <a:extLst>
                <a:ext uri="{FF2B5EF4-FFF2-40B4-BE49-F238E27FC236}">
                  <a16:creationId xmlns:a16="http://schemas.microsoft.com/office/drawing/2014/main" id="{129F6536-E03D-4C4C-B5D3-1A351D7A785F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rgbClr val="605F6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Rectangle 96">
              <a:extLst>
                <a:ext uri="{FF2B5EF4-FFF2-40B4-BE49-F238E27FC236}">
                  <a16:creationId xmlns:a16="http://schemas.microsoft.com/office/drawing/2014/main" id="{99BE6EAE-B621-42E1-8873-6EBBE38597D8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EUCLID</a:t>
              </a:r>
              <a:r>
                <a:rPr lang="de-DE" sz="1100" b="1" baseline="30000" dirty="0">
                  <a:solidFill>
                    <a:srgbClr val="FFFFFF"/>
                  </a:solidFill>
                </a:rPr>
                <a:t>8</a:t>
              </a:r>
            </a:p>
          </p:txBody>
        </p:sp>
        <p:sp>
          <p:nvSpPr>
            <p:cNvPr id="48" name="TextBox 6">
              <a:extLst>
                <a:ext uri="{FF2B5EF4-FFF2-40B4-BE49-F238E27FC236}">
                  <a16:creationId xmlns:a16="http://schemas.microsoft.com/office/drawing/2014/main" id="{D493DF55-D86A-4664-808B-78DAA81E8F3F}"/>
                </a:ext>
              </a:extLst>
            </p:cNvPr>
            <p:cNvSpPr txBox="1"/>
            <p:nvPr/>
          </p:nvSpPr>
          <p:spPr>
            <a:xfrm>
              <a:off x="619123" y="1827352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Ticagrelor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im Vergleich zu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</a:t>
              </a: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Clopidogrel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bei Patienten mit</a:t>
              </a:r>
              <a:b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symptomatischer </a:t>
              </a: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pAVK</a:t>
              </a:r>
              <a:endPara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sp>
          <p:nvSpPr>
            <p:cNvPr id="50" name="Rectangle 117">
              <a:extLst>
                <a:ext uri="{FF2B5EF4-FFF2-40B4-BE49-F238E27FC236}">
                  <a16:creationId xmlns:a16="http://schemas.microsoft.com/office/drawing/2014/main" id="{69D6362B-8915-4225-8A5D-95B18F72B43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1992" y="3407121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MALE</a:t>
              </a:r>
              <a:b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nicht berichtet</a:t>
              </a:r>
            </a:p>
          </p:txBody>
        </p:sp>
      </p:grpSp>
      <p:sp>
        <p:nvSpPr>
          <p:cNvPr id="51" name="Rectangle 117">
            <a:extLst>
              <a:ext uri="{FF2B5EF4-FFF2-40B4-BE49-F238E27FC236}">
                <a16:creationId xmlns:a16="http://schemas.microsoft.com/office/drawing/2014/main" id="{F358C214-6FC6-41DB-87C8-5179F8A3744D}"/>
              </a:ext>
            </a:extLst>
          </p:cNvPr>
          <p:cNvSpPr>
            <a:spLocks noChangeAspect="1"/>
          </p:cNvSpPr>
          <p:nvPr/>
        </p:nvSpPr>
        <p:spPr bwMode="auto">
          <a:xfrm>
            <a:off x="4377641" y="2759010"/>
            <a:ext cx="1595992" cy="516796"/>
          </a:xfrm>
          <a:prstGeom prst="rect">
            <a:avLst/>
          </a:prstGeom>
          <a:solidFill>
            <a:srgbClr val="605F62"/>
          </a:solidFill>
          <a:ln w="19050" algn="ctr">
            <a:solidFill>
              <a:srgbClr val="605F6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  <a:t>Keine Reduzierung</a:t>
            </a:r>
            <a:br>
              <a:rPr kumimoji="0" lang="de-DE" sz="10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sz="10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  <a:t>von MALE*</a:t>
            </a:r>
          </a:p>
        </p:txBody>
      </p:sp>
      <p:sp>
        <p:nvSpPr>
          <p:cNvPr id="52" name="Rectangle 6">
            <a:extLst>
              <a:ext uri="{FF2B5EF4-FFF2-40B4-BE49-F238E27FC236}">
                <a16:creationId xmlns:a16="http://schemas.microsoft.com/office/drawing/2014/main" id="{A3170428-F0A9-4C18-BBB4-574FB4108BC1}"/>
              </a:ext>
            </a:extLst>
          </p:cNvPr>
          <p:cNvSpPr>
            <a:spLocks noChangeAspect="1"/>
          </p:cNvSpPr>
          <p:nvPr/>
        </p:nvSpPr>
        <p:spPr bwMode="auto">
          <a:xfrm>
            <a:off x="4377641" y="3888580"/>
            <a:ext cx="1595992" cy="360000"/>
          </a:xfrm>
          <a:prstGeom prst="rect">
            <a:avLst/>
          </a:prstGeom>
          <a:solidFill>
            <a:srgbClr val="809ED5"/>
          </a:solidFill>
          <a:ln w="19050" algn="ctr">
            <a:solidFill>
              <a:srgbClr val="809ED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+mn-ea"/>
                <a:cs typeface="+mn-cs"/>
              </a:rPr>
              <a:t>Keine Zunahme von schweren Blutungen</a:t>
            </a:r>
          </a:p>
        </p:txBody>
      </p:sp>
      <p:grpSp>
        <p:nvGrpSpPr>
          <p:cNvPr id="62" name="Gruppieren 61">
            <a:extLst>
              <a:ext uri="{FF2B5EF4-FFF2-40B4-BE49-F238E27FC236}">
                <a16:creationId xmlns:a16="http://schemas.microsoft.com/office/drawing/2014/main" id="{6170F115-13BD-4152-9999-70A5A8CE0020}"/>
              </a:ext>
            </a:extLst>
          </p:cNvPr>
          <p:cNvGrpSpPr/>
          <p:nvPr/>
        </p:nvGrpSpPr>
        <p:grpSpPr>
          <a:xfrm>
            <a:off x="6752821" y="1283275"/>
            <a:ext cx="1771095" cy="3062974"/>
            <a:chOff x="612027" y="1283275"/>
            <a:chExt cx="1771095" cy="3062974"/>
          </a:xfrm>
        </p:grpSpPr>
        <p:sp>
          <p:nvSpPr>
            <p:cNvPr id="63" name="Rectangle: Rounded Corners 9">
              <a:extLst>
                <a:ext uri="{FF2B5EF4-FFF2-40B4-BE49-F238E27FC236}">
                  <a16:creationId xmlns:a16="http://schemas.microsoft.com/office/drawing/2014/main" id="{151A4E13-3778-4AD6-8EBB-06DF6039D894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chemeClr val="bg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" name="Rectangle 20">
              <a:extLst>
                <a:ext uri="{FF2B5EF4-FFF2-40B4-BE49-F238E27FC236}">
                  <a16:creationId xmlns:a16="http://schemas.microsoft.com/office/drawing/2014/main" id="{F5F569C9-48BF-481C-93EF-55501F906CB0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5" name="Rectangle 96">
              <a:extLst>
                <a:ext uri="{FF2B5EF4-FFF2-40B4-BE49-F238E27FC236}">
                  <a16:creationId xmlns:a16="http://schemas.microsoft.com/office/drawing/2014/main" id="{C8B49AFB-4AF9-4204-82C3-08D9CEC94B4D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COMPASS</a:t>
              </a:r>
              <a:b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de-DE" sz="1100" b="1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+mn-cs"/>
                </a:rPr>
                <a:t>(Subgruppenanalyse)</a:t>
              </a:r>
              <a:r>
                <a:rPr lang="de-DE" sz="1100" b="1" baseline="30000" dirty="0">
                  <a:solidFill>
                    <a:srgbClr val="FFFFFF"/>
                  </a:solidFill>
                </a:rPr>
                <a:t>9</a:t>
              </a:r>
            </a:p>
          </p:txBody>
        </p:sp>
        <p:sp>
          <p:nvSpPr>
            <p:cNvPr id="66" name="TextBox 6">
              <a:extLst>
                <a:ext uri="{FF2B5EF4-FFF2-40B4-BE49-F238E27FC236}">
                  <a16:creationId xmlns:a16="http://schemas.microsoft.com/office/drawing/2014/main" id="{5E0B64C1-1510-459F-83B3-2AC7EB54BB33}"/>
                </a:ext>
              </a:extLst>
            </p:cNvPr>
            <p:cNvSpPr txBox="1"/>
            <p:nvPr/>
          </p:nvSpPr>
          <p:spPr>
            <a:xfrm>
              <a:off x="619123" y="1827352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Rivaroxaban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2.5 mg BID plus Aspirin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im Vergleich zu 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Aspirin </a:t>
              </a:r>
              <a:r>
                <a:rPr lang="de-DE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bei Patienten mit </a:t>
              </a:r>
              <a:r>
                <a:rPr lang="de-DE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symptomatischer </a:t>
              </a:r>
              <a:r>
                <a:rPr lang="de-DE" sz="11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pAVK</a:t>
              </a:r>
              <a:endPara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30AB2218-8B80-4ADB-AEA4-C7B675CFDA4C}"/>
              </a:ext>
            </a:extLst>
          </p:cNvPr>
          <p:cNvGrpSpPr/>
          <p:nvPr/>
        </p:nvGrpSpPr>
        <p:grpSpPr>
          <a:xfrm>
            <a:off x="7157812" y="2743292"/>
            <a:ext cx="954017" cy="476054"/>
            <a:chOff x="7157812" y="2699750"/>
            <a:chExt cx="954017" cy="476054"/>
          </a:xfrm>
        </p:grpSpPr>
        <p:sp>
          <p:nvSpPr>
            <p:cNvPr id="70" name="Pfeil: nach unten 69">
              <a:extLst>
                <a:ext uri="{FF2B5EF4-FFF2-40B4-BE49-F238E27FC236}">
                  <a16:creationId xmlns:a16="http://schemas.microsoft.com/office/drawing/2014/main" id="{63A15F1C-9CE8-42B1-8E61-A7806F3A99AA}"/>
                </a:ext>
              </a:extLst>
            </p:cNvPr>
            <p:cNvSpPr/>
            <p:nvPr/>
          </p:nvSpPr>
          <p:spPr bwMode="auto">
            <a:xfrm>
              <a:off x="7157812" y="2707902"/>
              <a:ext cx="954017" cy="467902"/>
            </a:xfrm>
            <a:prstGeom prst="downArrow">
              <a:avLst>
                <a:gd name="adj1" fmla="val 54638"/>
                <a:gd name="adj2" fmla="val 71158"/>
              </a:avLst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4F4EFEC8-8DF5-4E8B-95BE-A44D8E7321B8}"/>
                </a:ext>
              </a:extLst>
            </p:cNvPr>
            <p:cNvSpPr txBox="1"/>
            <p:nvPr/>
          </p:nvSpPr>
          <p:spPr>
            <a:xfrm>
              <a:off x="7318838" y="2699750"/>
              <a:ext cx="64892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MACE</a:t>
              </a:r>
            </a:p>
            <a:p>
              <a:pPr algn="ctr">
                <a:spcBef>
                  <a:spcPts val="0"/>
                </a:spcBef>
              </a:pPr>
              <a:r>
                <a:rPr lang="de-CH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↓</a:t>
              </a: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28%</a:t>
              </a:r>
            </a:p>
          </p:txBody>
        </p: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51204927-16FE-4069-8DF9-D109FF18B0F1}"/>
              </a:ext>
            </a:extLst>
          </p:cNvPr>
          <p:cNvGrpSpPr/>
          <p:nvPr/>
        </p:nvGrpSpPr>
        <p:grpSpPr>
          <a:xfrm>
            <a:off x="7164907" y="3255206"/>
            <a:ext cx="954017" cy="476054"/>
            <a:chOff x="7157812" y="2699750"/>
            <a:chExt cx="954017" cy="476054"/>
          </a:xfrm>
        </p:grpSpPr>
        <p:sp>
          <p:nvSpPr>
            <p:cNvPr id="76" name="Pfeil: nach unten 75">
              <a:extLst>
                <a:ext uri="{FF2B5EF4-FFF2-40B4-BE49-F238E27FC236}">
                  <a16:creationId xmlns:a16="http://schemas.microsoft.com/office/drawing/2014/main" id="{750F0BCB-62C7-4FCF-95E9-16CA0E516036}"/>
                </a:ext>
              </a:extLst>
            </p:cNvPr>
            <p:cNvSpPr/>
            <p:nvPr/>
          </p:nvSpPr>
          <p:spPr bwMode="auto">
            <a:xfrm>
              <a:off x="7157812" y="2707902"/>
              <a:ext cx="954017" cy="467902"/>
            </a:xfrm>
            <a:prstGeom prst="downArrow">
              <a:avLst>
                <a:gd name="adj1" fmla="val 54638"/>
                <a:gd name="adj2" fmla="val 71158"/>
              </a:avLst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FF54F633-7DAA-4169-B0BA-6F97A7BE8953}"/>
                </a:ext>
              </a:extLst>
            </p:cNvPr>
            <p:cNvSpPr txBox="1"/>
            <p:nvPr/>
          </p:nvSpPr>
          <p:spPr>
            <a:xfrm>
              <a:off x="7318838" y="2699750"/>
              <a:ext cx="64892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MALE</a:t>
              </a:r>
              <a:r>
                <a:rPr lang="de-DE" sz="1000" b="1" baseline="30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#</a:t>
              </a:r>
            </a:p>
            <a:p>
              <a:pPr algn="ctr">
                <a:spcBef>
                  <a:spcPts val="0"/>
                </a:spcBef>
              </a:pPr>
              <a:r>
                <a:rPr lang="de-CH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↓</a:t>
              </a: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46%</a:t>
              </a:r>
            </a:p>
          </p:txBody>
        </p:sp>
      </p:grpSp>
      <p:sp>
        <p:nvSpPr>
          <p:cNvPr id="79" name="Pfeil: nach unten 78">
            <a:extLst>
              <a:ext uri="{FF2B5EF4-FFF2-40B4-BE49-F238E27FC236}">
                <a16:creationId xmlns:a16="http://schemas.microsoft.com/office/drawing/2014/main" id="{A00CFECE-8EBF-404A-A585-6A18398B9FAB}"/>
              </a:ext>
            </a:extLst>
          </p:cNvPr>
          <p:cNvSpPr/>
          <p:nvPr/>
        </p:nvSpPr>
        <p:spPr bwMode="auto">
          <a:xfrm rot="10800000">
            <a:off x="7157811" y="3775273"/>
            <a:ext cx="954017" cy="467902"/>
          </a:xfrm>
          <a:prstGeom prst="downArrow">
            <a:avLst>
              <a:gd name="adj1" fmla="val 54638"/>
              <a:gd name="adj2" fmla="val 71158"/>
            </a:avLst>
          </a:prstGeom>
          <a:solidFill>
            <a:srgbClr val="8A8C8E">
              <a:alpha val="50000"/>
            </a:srgbClr>
          </a:solidFill>
          <a:ln w="19050" algn="ctr">
            <a:solidFill>
              <a:srgbClr val="8A8C8E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de-CH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F26F3005-4CF8-4BD1-AFCE-8872554EEDD9}"/>
              </a:ext>
            </a:extLst>
          </p:cNvPr>
          <p:cNvSpPr txBox="1"/>
          <p:nvPr/>
        </p:nvSpPr>
        <p:spPr>
          <a:xfrm>
            <a:off x="7164907" y="3839345"/>
            <a:ext cx="946921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Schwere Blutungen</a:t>
            </a:r>
          </a:p>
          <a:p>
            <a:pPr algn="ctr">
              <a:spcBef>
                <a:spcPts val="0"/>
              </a:spcBef>
            </a:pPr>
            <a:r>
              <a:rPr lang="de-DE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1.6× 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B0A8DD9B-A11A-48E9-A2AA-476BACCAD99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946219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50711"/>
            <a:ext cx="8281175" cy="8309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Stellen Sie sicher, dass Ihre </a:t>
            </a:r>
            <a:r>
              <a:rPr lang="de-DE" sz="2000" dirty="0" err="1"/>
              <a:t>pAVK</a:t>
            </a:r>
            <a:r>
              <a:rPr lang="de-DE" sz="2000" dirty="0"/>
              <a:t>-Patienten wie Herr Keller unmittelbar nach der </a:t>
            </a:r>
            <a:r>
              <a:rPr lang="de-DE" sz="2000" dirty="0" err="1"/>
              <a:t>Revaskularisation</a:t>
            </a:r>
            <a:r>
              <a:rPr lang="de-DE" sz="2000" dirty="0"/>
              <a:t> </a:t>
            </a:r>
            <a:r>
              <a:rPr lang="de-CH" sz="2000" dirty="0"/>
              <a:t>und später auch </a:t>
            </a:r>
          </a:p>
          <a:p>
            <a:pPr lvl="0"/>
            <a:r>
              <a:rPr lang="de-CH" sz="2000" dirty="0"/>
              <a:t>in der </a:t>
            </a:r>
            <a:r>
              <a:rPr lang="de-DE" sz="2000" dirty="0"/>
              <a:t>chronischen Phase geschützt sind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BID: zweimal täglich;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</a:t>
            </a:r>
          </a:p>
        </p:txBody>
      </p:sp>
      <p:pic>
        <p:nvPicPr>
          <p:cNvPr id="63" name="Picture 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BEB6677D-6094-4CB8-B597-2833F0B9CFC3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8251" y="1253666"/>
            <a:ext cx="2233103" cy="2219583"/>
          </a:xfrm>
          <a:prstGeom prst="ellipse">
            <a:avLst/>
          </a:prstGeom>
        </p:spPr>
      </p:pic>
      <p:sp>
        <p:nvSpPr>
          <p:cNvPr id="64" name="Oval 38">
            <a:extLst>
              <a:ext uri="{FF2B5EF4-FFF2-40B4-BE49-F238E27FC236}">
                <a16:creationId xmlns:a16="http://schemas.microsoft.com/office/drawing/2014/main" id="{FC495ED9-F274-4B38-B66A-FA8A2CEC65D2}"/>
              </a:ext>
            </a:extLst>
          </p:cNvPr>
          <p:cNvSpPr/>
          <p:nvPr/>
        </p:nvSpPr>
        <p:spPr bwMode="auto">
          <a:xfrm>
            <a:off x="3448251" y="1253666"/>
            <a:ext cx="2233103" cy="2219583"/>
          </a:xfrm>
          <a:prstGeom prst="ellipse">
            <a:avLst/>
          </a:prstGeom>
          <a:noFill/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73A98C5A-7102-4361-8570-6CA0AD324713}"/>
              </a:ext>
            </a:extLst>
          </p:cNvPr>
          <p:cNvGrpSpPr/>
          <p:nvPr/>
        </p:nvGrpSpPr>
        <p:grpSpPr>
          <a:xfrm>
            <a:off x="3193411" y="2736924"/>
            <a:ext cx="834429" cy="834429"/>
            <a:chOff x="5698003" y="3568735"/>
            <a:chExt cx="1080000" cy="1080000"/>
          </a:xfrm>
        </p:grpSpPr>
        <p:sp>
          <p:nvSpPr>
            <p:cNvPr id="11" name="Oval 71">
              <a:extLst>
                <a:ext uri="{FF2B5EF4-FFF2-40B4-BE49-F238E27FC236}">
                  <a16:creationId xmlns:a16="http://schemas.microsoft.com/office/drawing/2014/main" id="{AFD11CDA-68EF-4B69-AD5E-644D1667594F}"/>
                </a:ext>
              </a:extLst>
            </p:cNvPr>
            <p:cNvSpPr/>
            <p:nvPr/>
          </p:nvSpPr>
          <p:spPr bwMode="auto">
            <a:xfrm>
              <a:off x="5698003" y="3568735"/>
              <a:ext cx="1080000" cy="108000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" name="Gruppieren 300">
              <a:extLst>
                <a:ext uri="{FF2B5EF4-FFF2-40B4-BE49-F238E27FC236}">
                  <a16:creationId xmlns:a16="http://schemas.microsoft.com/office/drawing/2014/main" id="{863D358E-C445-4A26-9FF6-521C6DEE3060}"/>
                </a:ext>
              </a:extLst>
            </p:cNvPr>
            <p:cNvGrpSpPr/>
            <p:nvPr/>
          </p:nvGrpSpPr>
          <p:grpSpPr bwMode="gray">
            <a:xfrm>
              <a:off x="5978998" y="3776276"/>
              <a:ext cx="522772" cy="689415"/>
              <a:chOff x="-2941837" y="6203154"/>
              <a:chExt cx="304800" cy="449265"/>
            </a:xfrm>
            <a:solidFill>
              <a:schemeClr val="bg2">
                <a:lumMod val="60000"/>
                <a:lumOff val="40000"/>
              </a:schemeClr>
            </a:solidFill>
          </p:grpSpPr>
          <p:sp>
            <p:nvSpPr>
              <p:cNvPr id="13" name="Oval 15">
                <a:extLst>
                  <a:ext uri="{FF2B5EF4-FFF2-40B4-BE49-F238E27FC236}">
                    <a16:creationId xmlns:a16="http://schemas.microsoft.com/office/drawing/2014/main" id="{8B429977-C7D2-4811-A482-257F96BFA8E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790825" y="6348413"/>
                <a:ext cx="26988" cy="23813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" name="Freeform 16">
                <a:extLst>
                  <a:ext uri="{FF2B5EF4-FFF2-40B4-BE49-F238E27FC236}">
                    <a16:creationId xmlns:a16="http://schemas.microsoft.com/office/drawing/2014/main" id="{FA65FAB5-3B3A-42BF-AD9A-0387F790103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8805" y="6203154"/>
                <a:ext cx="160338" cy="74613"/>
              </a:xfrm>
              <a:custGeom>
                <a:avLst/>
                <a:gdLst>
                  <a:gd name="T0" fmla="*/ 30 w 60"/>
                  <a:gd name="T1" fmla="*/ 14 h 28"/>
                  <a:gd name="T2" fmla="*/ 46 w 60"/>
                  <a:gd name="T3" fmla="*/ 28 h 28"/>
                  <a:gd name="T4" fmla="*/ 60 w 60"/>
                  <a:gd name="T5" fmla="*/ 28 h 28"/>
                  <a:gd name="T6" fmla="*/ 58 w 60"/>
                  <a:gd name="T7" fmla="*/ 21 h 28"/>
                  <a:gd name="T8" fmla="*/ 30 w 60"/>
                  <a:gd name="T9" fmla="*/ 0 h 28"/>
                  <a:gd name="T10" fmla="*/ 2 w 60"/>
                  <a:gd name="T11" fmla="*/ 21 h 28"/>
                  <a:gd name="T12" fmla="*/ 0 w 60"/>
                  <a:gd name="T13" fmla="*/ 28 h 28"/>
                  <a:gd name="T14" fmla="*/ 14 w 60"/>
                  <a:gd name="T15" fmla="*/ 28 h 28"/>
                  <a:gd name="T16" fmla="*/ 30 w 60"/>
                  <a:gd name="T17" fmla="*/ 1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" h="28">
                    <a:moveTo>
                      <a:pt x="30" y="14"/>
                    </a:moveTo>
                    <a:cubicBezTo>
                      <a:pt x="38" y="14"/>
                      <a:pt x="45" y="20"/>
                      <a:pt x="46" y="28"/>
                    </a:cubicBezTo>
                    <a:cubicBezTo>
                      <a:pt x="60" y="28"/>
                      <a:pt x="60" y="28"/>
                      <a:pt x="60" y="28"/>
                    </a:cubicBezTo>
                    <a:cubicBezTo>
                      <a:pt x="60" y="25"/>
                      <a:pt x="59" y="23"/>
                      <a:pt x="58" y="21"/>
                    </a:cubicBezTo>
                    <a:cubicBezTo>
                      <a:pt x="54" y="8"/>
                      <a:pt x="47" y="0"/>
                      <a:pt x="30" y="0"/>
                    </a:cubicBezTo>
                    <a:cubicBezTo>
                      <a:pt x="13" y="0"/>
                      <a:pt x="7" y="8"/>
                      <a:pt x="2" y="21"/>
                    </a:cubicBezTo>
                    <a:cubicBezTo>
                      <a:pt x="1" y="23"/>
                      <a:pt x="0" y="25"/>
                      <a:pt x="0" y="28"/>
                    </a:cubicBezTo>
                    <a:cubicBezTo>
                      <a:pt x="14" y="28"/>
                      <a:pt x="14" y="28"/>
                      <a:pt x="14" y="28"/>
                    </a:cubicBezTo>
                    <a:cubicBezTo>
                      <a:pt x="15" y="20"/>
                      <a:pt x="22" y="14"/>
                      <a:pt x="30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5" name="Freeform 17">
                <a:extLst>
                  <a:ext uri="{FF2B5EF4-FFF2-40B4-BE49-F238E27FC236}">
                    <a16:creationId xmlns:a16="http://schemas.microsoft.com/office/drawing/2014/main" id="{48F21111-EC75-4ECB-A716-C011BF126631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-2884675" y="6285704"/>
                <a:ext cx="192088" cy="173038"/>
              </a:xfrm>
              <a:custGeom>
                <a:avLst/>
                <a:gdLst>
                  <a:gd name="T0" fmla="*/ 2 w 72"/>
                  <a:gd name="T1" fmla="*/ 19 h 65"/>
                  <a:gd name="T2" fmla="*/ 3 w 72"/>
                  <a:gd name="T3" fmla="*/ 22 h 65"/>
                  <a:gd name="T4" fmla="*/ 8 w 72"/>
                  <a:gd name="T5" fmla="*/ 32 h 65"/>
                  <a:gd name="T6" fmla="*/ 8 w 72"/>
                  <a:gd name="T7" fmla="*/ 32 h 65"/>
                  <a:gd name="T8" fmla="*/ 9 w 72"/>
                  <a:gd name="T9" fmla="*/ 32 h 65"/>
                  <a:gd name="T10" fmla="*/ 9 w 72"/>
                  <a:gd name="T11" fmla="*/ 32 h 65"/>
                  <a:gd name="T12" fmla="*/ 9 w 72"/>
                  <a:gd name="T13" fmla="*/ 37 h 65"/>
                  <a:gd name="T14" fmla="*/ 11 w 72"/>
                  <a:gd name="T15" fmla="*/ 48 h 65"/>
                  <a:gd name="T16" fmla="*/ 18 w 72"/>
                  <a:gd name="T17" fmla="*/ 56 h 65"/>
                  <a:gd name="T18" fmla="*/ 21 w 72"/>
                  <a:gd name="T19" fmla="*/ 58 h 65"/>
                  <a:gd name="T20" fmla="*/ 36 w 72"/>
                  <a:gd name="T21" fmla="*/ 65 h 65"/>
                  <a:gd name="T22" fmla="*/ 36 w 72"/>
                  <a:gd name="T23" fmla="*/ 65 h 65"/>
                  <a:gd name="T24" fmla="*/ 36 w 72"/>
                  <a:gd name="T25" fmla="*/ 65 h 65"/>
                  <a:gd name="T26" fmla="*/ 36 w 72"/>
                  <a:gd name="T27" fmla="*/ 65 h 65"/>
                  <a:gd name="T28" fmla="*/ 36 w 72"/>
                  <a:gd name="T29" fmla="*/ 65 h 65"/>
                  <a:gd name="T30" fmla="*/ 36 w 72"/>
                  <a:gd name="T31" fmla="*/ 65 h 65"/>
                  <a:gd name="T32" fmla="*/ 51 w 72"/>
                  <a:gd name="T33" fmla="*/ 58 h 65"/>
                  <a:gd name="T34" fmla="*/ 54 w 72"/>
                  <a:gd name="T35" fmla="*/ 56 h 65"/>
                  <a:gd name="T36" fmla="*/ 61 w 72"/>
                  <a:gd name="T37" fmla="*/ 48 h 65"/>
                  <a:gd name="T38" fmla="*/ 63 w 72"/>
                  <a:gd name="T39" fmla="*/ 37 h 65"/>
                  <a:gd name="T40" fmla="*/ 63 w 72"/>
                  <a:gd name="T41" fmla="*/ 37 h 65"/>
                  <a:gd name="T42" fmla="*/ 63 w 72"/>
                  <a:gd name="T43" fmla="*/ 32 h 65"/>
                  <a:gd name="T44" fmla="*/ 63 w 72"/>
                  <a:gd name="T45" fmla="*/ 32 h 65"/>
                  <a:gd name="T46" fmla="*/ 64 w 72"/>
                  <a:gd name="T47" fmla="*/ 32 h 65"/>
                  <a:gd name="T48" fmla="*/ 69 w 72"/>
                  <a:gd name="T49" fmla="*/ 22 h 65"/>
                  <a:gd name="T50" fmla="*/ 70 w 72"/>
                  <a:gd name="T51" fmla="*/ 19 h 65"/>
                  <a:gd name="T52" fmla="*/ 71 w 72"/>
                  <a:gd name="T53" fmla="*/ 17 h 65"/>
                  <a:gd name="T54" fmla="*/ 72 w 72"/>
                  <a:gd name="T55" fmla="*/ 13 h 65"/>
                  <a:gd name="T56" fmla="*/ 69 w 72"/>
                  <a:gd name="T57" fmla="*/ 10 h 65"/>
                  <a:gd name="T58" fmla="*/ 68 w 72"/>
                  <a:gd name="T59" fmla="*/ 10 h 65"/>
                  <a:gd name="T60" fmla="*/ 67 w 72"/>
                  <a:gd name="T61" fmla="*/ 10 h 65"/>
                  <a:gd name="T62" fmla="*/ 67 w 72"/>
                  <a:gd name="T63" fmla="*/ 9 h 65"/>
                  <a:gd name="T64" fmla="*/ 67 w 72"/>
                  <a:gd name="T65" fmla="*/ 5 h 65"/>
                  <a:gd name="T66" fmla="*/ 67 w 72"/>
                  <a:gd name="T67" fmla="*/ 0 h 65"/>
                  <a:gd name="T68" fmla="*/ 52 w 72"/>
                  <a:gd name="T69" fmla="*/ 0 h 65"/>
                  <a:gd name="T70" fmla="*/ 36 w 72"/>
                  <a:gd name="T71" fmla="*/ 14 h 65"/>
                  <a:gd name="T72" fmla="*/ 20 w 72"/>
                  <a:gd name="T73" fmla="*/ 0 h 65"/>
                  <a:gd name="T74" fmla="*/ 5 w 72"/>
                  <a:gd name="T75" fmla="*/ 0 h 65"/>
                  <a:gd name="T76" fmla="*/ 5 w 72"/>
                  <a:gd name="T77" fmla="*/ 5 h 65"/>
                  <a:gd name="T78" fmla="*/ 5 w 72"/>
                  <a:gd name="T79" fmla="*/ 9 h 65"/>
                  <a:gd name="T80" fmla="*/ 5 w 72"/>
                  <a:gd name="T81" fmla="*/ 10 h 65"/>
                  <a:gd name="T82" fmla="*/ 4 w 72"/>
                  <a:gd name="T83" fmla="*/ 10 h 65"/>
                  <a:gd name="T84" fmla="*/ 3 w 72"/>
                  <a:gd name="T85" fmla="*/ 10 h 65"/>
                  <a:gd name="T86" fmla="*/ 0 w 72"/>
                  <a:gd name="T87" fmla="*/ 13 h 65"/>
                  <a:gd name="T88" fmla="*/ 1 w 72"/>
                  <a:gd name="T89" fmla="*/ 17 h 65"/>
                  <a:gd name="T90" fmla="*/ 2 w 72"/>
                  <a:gd name="T91" fmla="*/ 19 h 65"/>
                  <a:gd name="T92" fmla="*/ 59 w 72"/>
                  <a:gd name="T93" fmla="*/ 47 h 65"/>
                  <a:gd name="T94" fmla="*/ 53 w 72"/>
                  <a:gd name="T95" fmla="*/ 54 h 65"/>
                  <a:gd name="T96" fmla="*/ 53 w 72"/>
                  <a:gd name="T97" fmla="*/ 54 h 65"/>
                  <a:gd name="T98" fmla="*/ 50 w 72"/>
                  <a:gd name="T99" fmla="*/ 57 h 65"/>
                  <a:gd name="T100" fmla="*/ 36 w 72"/>
                  <a:gd name="T101" fmla="*/ 63 h 65"/>
                  <a:gd name="T102" fmla="*/ 23 w 72"/>
                  <a:gd name="T103" fmla="*/ 57 h 65"/>
                  <a:gd name="T104" fmla="*/ 19 w 72"/>
                  <a:gd name="T105" fmla="*/ 54 h 65"/>
                  <a:gd name="T106" fmla="*/ 19 w 72"/>
                  <a:gd name="T107" fmla="*/ 54 h 65"/>
                  <a:gd name="T108" fmla="*/ 13 w 72"/>
                  <a:gd name="T109" fmla="*/ 47 h 65"/>
                  <a:gd name="T110" fmla="*/ 11 w 72"/>
                  <a:gd name="T111" fmla="*/ 37 h 65"/>
                  <a:gd name="T112" fmla="*/ 36 w 72"/>
                  <a:gd name="T113" fmla="*/ 34 h 65"/>
                  <a:gd name="T114" fmla="*/ 61 w 72"/>
                  <a:gd name="T115" fmla="*/ 38 h 65"/>
                  <a:gd name="T116" fmla="*/ 59 w 72"/>
                  <a:gd name="T117" fmla="*/ 47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72" h="65">
                    <a:moveTo>
                      <a:pt x="2" y="19"/>
                    </a:moveTo>
                    <a:cubicBezTo>
                      <a:pt x="2" y="20"/>
                      <a:pt x="3" y="21"/>
                      <a:pt x="3" y="22"/>
                    </a:cubicBezTo>
                    <a:cubicBezTo>
                      <a:pt x="3" y="27"/>
                      <a:pt x="4" y="32"/>
                      <a:pt x="8" y="32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3"/>
                      <a:pt x="9" y="35"/>
                      <a:pt x="9" y="37"/>
                    </a:cubicBezTo>
                    <a:cubicBezTo>
                      <a:pt x="10" y="41"/>
                      <a:pt x="10" y="45"/>
                      <a:pt x="11" y="48"/>
                    </a:cubicBezTo>
                    <a:cubicBezTo>
                      <a:pt x="12" y="52"/>
                      <a:pt x="15" y="53"/>
                      <a:pt x="18" y="56"/>
                    </a:cubicBezTo>
                    <a:cubicBezTo>
                      <a:pt x="19" y="56"/>
                      <a:pt x="20" y="57"/>
                      <a:pt x="21" y="58"/>
                    </a:cubicBezTo>
                    <a:cubicBezTo>
                      <a:pt x="25" y="62"/>
                      <a:pt x="30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42" y="65"/>
                      <a:pt x="47" y="62"/>
                      <a:pt x="51" y="58"/>
                    </a:cubicBezTo>
                    <a:cubicBezTo>
                      <a:pt x="52" y="57"/>
                      <a:pt x="53" y="56"/>
                      <a:pt x="54" y="56"/>
                    </a:cubicBezTo>
                    <a:cubicBezTo>
                      <a:pt x="57" y="53"/>
                      <a:pt x="60" y="52"/>
                      <a:pt x="61" y="48"/>
                    </a:cubicBezTo>
                    <a:cubicBezTo>
                      <a:pt x="62" y="45"/>
                      <a:pt x="62" y="41"/>
                      <a:pt x="63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5"/>
                      <a:pt x="63" y="33"/>
                      <a:pt x="63" y="3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8" y="32"/>
                      <a:pt x="69" y="27"/>
                      <a:pt x="69" y="22"/>
                    </a:cubicBezTo>
                    <a:cubicBezTo>
                      <a:pt x="69" y="21"/>
                      <a:pt x="70" y="20"/>
                      <a:pt x="70" y="19"/>
                    </a:cubicBezTo>
                    <a:cubicBezTo>
                      <a:pt x="70" y="18"/>
                      <a:pt x="71" y="18"/>
                      <a:pt x="71" y="17"/>
                    </a:cubicBezTo>
                    <a:cubicBezTo>
                      <a:pt x="71" y="16"/>
                      <a:pt x="72" y="14"/>
                      <a:pt x="72" y="13"/>
                    </a:cubicBezTo>
                    <a:cubicBezTo>
                      <a:pt x="71" y="11"/>
                      <a:pt x="71" y="10"/>
                      <a:pt x="69" y="10"/>
                    </a:cubicBezTo>
                    <a:cubicBezTo>
                      <a:pt x="69" y="10"/>
                      <a:pt x="68" y="10"/>
                      <a:pt x="68" y="10"/>
                    </a:cubicBezTo>
                    <a:cubicBezTo>
                      <a:pt x="67" y="10"/>
                      <a:pt x="67" y="10"/>
                      <a:pt x="67" y="10"/>
                    </a:cubicBezTo>
                    <a:cubicBezTo>
                      <a:pt x="67" y="9"/>
                      <a:pt x="67" y="9"/>
                      <a:pt x="67" y="9"/>
                    </a:cubicBezTo>
                    <a:cubicBezTo>
                      <a:pt x="67" y="8"/>
                      <a:pt x="67" y="7"/>
                      <a:pt x="67" y="5"/>
                    </a:cubicBezTo>
                    <a:cubicBezTo>
                      <a:pt x="67" y="4"/>
                      <a:pt x="67" y="2"/>
                      <a:pt x="67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1" y="8"/>
                      <a:pt x="44" y="14"/>
                      <a:pt x="36" y="14"/>
                    </a:cubicBezTo>
                    <a:cubicBezTo>
                      <a:pt x="28" y="14"/>
                      <a:pt x="21" y="8"/>
                      <a:pt x="2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2"/>
                      <a:pt x="5" y="4"/>
                      <a:pt x="5" y="5"/>
                    </a:cubicBezTo>
                    <a:cubicBezTo>
                      <a:pt x="5" y="7"/>
                      <a:pt x="5" y="8"/>
                      <a:pt x="5" y="9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4" y="10"/>
                      <a:pt x="3" y="10"/>
                      <a:pt x="3" y="10"/>
                    </a:cubicBezTo>
                    <a:cubicBezTo>
                      <a:pt x="2" y="10"/>
                      <a:pt x="1" y="11"/>
                      <a:pt x="0" y="13"/>
                    </a:cubicBezTo>
                    <a:cubicBezTo>
                      <a:pt x="0" y="14"/>
                      <a:pt x="1" y="16"/>
                      <a:pt x="1" y="17"/>
                    </a:cubicBezTo>
                    <a:cubicBezTo>
                      <a:pt x="2" y="18"/>
                      <a:pt x="2" y="18"/>
                      <a:pt x="2" y="19"/>
                    </a:cubicBezTo>
                    <a:close/>
                    <a:moveTo>
                      <a:pt x="59" y="47"/>
                    </a:moveTo>
                    <a:cubicBezTo>
                      <a:pt x="58" y="51"/>
                      <a:pt x="56" y="52"/>
                      <a:pt x="53" y="54"/>
                    </a:cubicBezTo>
                    <a:cubicBezTo>
                      <a:pt x="53" y="54"/>
                      <a:pt x="53" y="54"/>
                      <a:pt x="53" y="54"/>
                    </a:cubicBezTo>
                    <a:cubicBezTo>
                      <a:pt x="52" y="55"/>
                      <a:pt x="51" y="56"/>
                      <a:pt x="50" y="57"/>
                    </a:cubicBezTo>
                    <a:cubicBezTo>
                      <a:pt x="46" y="60"/>
                      <a:pt x="41" y="63"/>
                      <a:pt x="36" y="63"/>
                    </a:cubicBezTo>
                    <a:cubicBezTo>
                      <a:pt x="31" y="63"/>
                      <a:pt x="26" y="60"/>
                      <a:pt x="23" y="57"/>
                    </a:cubicBezTo>
                    <a:cubicBezTo>
                      <a:pt x="21" y="56"/>
                      <a:pt x="20" y="55"/>
                      <a:pt x="19" y="54"/>
                    </a:cubicBezTo>
                    <a:cubicBezTo>
                      <a:pt x="19" y="54"/>
                      <a:pt x="19" y="54"/>
                      <a:pt x="19" y="54"/>
                    </a:cubicBezTo>
                    <a:cubicBezTo>
                      <a:pt x="16" y="52"/>
                      <a:pt x="14" y="51"/>
                      <a:pt x="13" y="47"/>
                    </a:cubicBezTo>
                    <a:cubicBezTo>
                      <a:pt x="12" y="44"/>
                      <a:pt x="12" y="41"/>
                      <a:pt x="11" y="37"/>
                    </a:cubicBezTo>
                    <a:cubicBezTo>
                      <a:pt x="36" y="34"/>
                      <a:pt x="36" y="34"/>
                      <a:pt x="36" y="34"/>
                    </a:cubicBezTo>
                    <a:cubicBezTo>
                      <a:pt x="44" y="35"/>
                      <a:pt x="57" y="37"/>
                      <a:pt x="61" y="38"/>
                    </a:cubicBezTo>
                    <a:cubicBezTo>
                      <a:pt x="60" y="41"/>
                      <a:pt x="60" y="45"/>
                      <a:pt x="59" y="4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6" name="Freeform 18">
                <a:extLst>
                  <a:ext uri="{FF2B5EF4-FFF2-40B4-BE49-F238E27FC236}">
                    <a16:creationId xmlns:a16="http://schemas.microsoft.com/office/drawing/2014/main" id="{3D34B765-9BC3-45AC-8BC2-B36E14CFDF64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-2941837" y="6430170"/>
                <a:ext cx="304800" cy="222249"/>
              </a:xfrm>
              <a:custGeom>
                <a:avLst/>
                <a:gdLst>
                  <a:gd name="T0" fmla="*/ 114 w 114"/>
                  <a:gd name="T1" fmla="*/ 35 h 83"/>
                  <a:gd name="T2" fmla="*/ 99 w 114"/>
                  <a:gd name="T3" fmla="*/ 19 h 83"/>
                  <a:gd name="T4" fmla="*/ 96 w 114"/>
                  <a:gd name="T5" fmla="*/ 18 h 83"/>
                  <a:gd name="T6" fmla="*/ 93 w 114"/>
                  <a:gd name="T7" fmla="*/ 17 h 83"/>
                  <a:gd name="T8" fmla="*/ 89 w 114"/>
                  <a:gd name="T9" fmla="*/ 16 h 83"/>
                  <a:gd name="T10" fmla="*/ 85 w 114"/>
                  <a:gd name="T11" fmla="*/ 14 h 83"/>
                  <a:gd name="T12" fmla="*/ 79 w 114"/>
                  <a:gd name="T13" fmla="*/ 8 h 83"/>
                  <a:gd name="T14" fmla="*/ 78 w 114"/>
                  <a:gd name="T15" fmla="*/ 0 h 83"/>
                  <a:gd name="T16" fmla="*/ 78 w 114"/>
                  <a:gd name="T17" fmla="*/ 1 h 83"/>
                  <a:gd name="T18" fmla="*/ 76 w 114"/>
                  <a:gd name="T19" fmla="*/ 2 h 83"/>
                  <a:gd name="T20" fmla="*/ 72 w 114"/>
                  <a:gd name="T21" fmla="*/ 5 h 83"/>
                  <a:gd name="T22" fmla="*/ 58 w 114"/>
                  <a:gd name="T23" fmla="*/ 12 h 83"/>
                  <a:gd name="T24" fmla="*/ 58 w 114"/>
                  <a:gd name="T25" fmla="*/ 12 h 83"/>
                  <a:gd name="T26" fmla="*/ 57 w 114"/>
                  <a:gd name="T27" fmla="*/ 12 h 83"/>
                  <a:gd name="T28" fmla="*/ 57 w 114"/>
                  <a:gd name="T29" fmla="*/ 12 h 83"/>
                  <a:gd name="T30" fmla="*/ 57 w 114"/>
                  <a:gd name="T31" fmla="*/ 12 h 83"/>
                  <a:gd name="T32" fmla="*/ 57 w 114"/>
                  <a:gd name="T33" fmla="*/ 12 h 83"/>
                  <a:gd name="T34" fmla="*/ 42 w 114"/>
                  <a:gd name="T35" fmla="*/ 5 h 83"/>
                  <a:gd name="T36" fmla="*/ 38 w 114"/>
                  <a:gd name="T37" fmla="*/ 2 h 83"/>
                  <a:gd name="T38" fmla="*/ 36 w 114"/>
                  <a:gd name="T39" fmla="*/ 1 h 83"/>
                  <a:gd name="T40" fmla="*/ 36 w 114"/>
                  <a:gd name="T41" fmla="*/ 0 h 83"/>
                  <a:gd name="T42" fmla="*/ 35 w 114"/>
                  <a:gd name="T43" fmla="*/ 8 h 83"/>
                  <a:gd name="T44" fmla="*/ 30 w 114"/>
                  <a:gd name="T45" fmla="*/ 14 h 83"/>
                  <a:gd name="T46" fmla="*/ 25 w 114"/>
                  <a:gd name="T47" fmla="*/ 16 h 83"/>
                  <a:gd name="T48" fmla="*/ 21 w 114"/>
                  <a:gd name="T49" fmla="*/ 17 h 83"/>
                  <a:gd name="T50" fmla="*/ 18 w 114"/>
                  <a:gd name="T51" fmla="*/ 18 h 83"/>
                  <a:gd name="T52" fmla="*/ 15 w 114"/>
                  <a:gd name="T53" fmla="*/ 19 h 83"/>
                  <a:gd name="T54" fmla="*/ 0 w 114"/>
                  <a:gd name="T55" fmla="*/ 35 h 83"/>
                  <a:gd name="T56" fmla="*/ 0 w 114"/>
                  <a:gd name="T57" fmla="*/ 35 h 83"/>
                  <a:gd name="T58" fmla="*/ 0 w 114"/>
                  <a:gd name="T59" fmla="*/ 73 h 83"/>
                  <a:gd name="T60" fmla="*/ 57 w 114"/>
                  <a:gd name="T61" fmla="*/ 83 h 83"/>
                  <a:gd name="T62" fmla="*/ 114 w 114"/>
                  <a:gd name="T63" fmla="*/ 73 h 83"/>
                  <a:gd name="T64" fmla="*/ 114 w 114"/>
                  <a:gd name="T65" fmla="*/ 35 h 83"/>
                  <a:gd name="T66" fmla="*/ 34 w 114"/>
                  <a:gd name="T67" fmla="*/ 55 h 83"/>
                  <a:gd name="T68" fmla="*/ 28 w 114"/>
                  <a:gd name="T69" fmla="*/ 55 h 83"/>
                  <a:gd name="T70" fmla="*/ 28 w 114"/>
                  <a:gd name="T71" fmla="*/ 60 h 83"/>
                  <a:gd name="T72" fmla="*/ 23 w 114"/>
                  <a:gd name="T73" fmla="*/ 60 h 83"/>
                  <a:gd name="T74" fmla="*/ 23 w 114"/>
                  <a:gd name="T75" fmla="*/ 55 h 83"/>
                  <a:gd name="T76" fmla="*/ 17 w 114"/>
                  <a:gd name="T77" fmla="*/ 55 h 83"/>
                  <a:gd name="T78" fmla="*/ 17 w 114"/>
                  <a:gd name="T79" fmla="*/ 49 h 83"/>
                  <a:gd name="T80" fmla="*/ 23 w 114"/>
                  <a:gd name="T81" fmla="*/ 49 h 83"/>
                  <a:gd name="T82" fmla="*/ 23 w 114"/>
                  <a:gd name="T83" fmla="*/ 43 h 83"/>
                  <a:gd name="T84" fmla="*/ 28 w 114"/>
                  <a:gd name="T85" fmla="*/ 43 h 83"/>
                  <a:gd name="T86" fmla="*/ 28 w 114"/>
                  <a:gd name="T87" fmla="*/ 49 h 83"/>
                  <a:gd name="T88" fmla="*/ 34 w 114"/>
                  <a:gd name="T89" fmla="*/ 49 h 83"/>
                  <a:gd name="T90" fmla="*/ 34 w 114"/>
                  <a:gd name="T91" fmla="*/ 55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14" h="83">
                    <a:moveTo>
                      <a:pt x="114" y="35"/>
                    </a:moveTo>
                    <a:cubicBezTo>
                      <a:pt x="114" y="26"/>
                      <a:pt x="107" y="19"/>
                      <a:pt x="99" y="19"/>
                    </a:cubicBezTo>
                    <a:cubicBezTo>
                      <a:pt x="98" y="18"/>
                      <a:pt x="97" y="18"/>
                      <a:pt x="96" y="18"/>
                    </a:cubicBezTo>
                    <a:cubicBezTo>
                      <a:pt x="95" y="17"/>
                      <a:pt x="94" y="17"/>
                      <a:pt x="93" y="17"/>
                    </a:cubicBezTo>
                    <a:cubicBezTo>
                      <a:pt x="92" y="16"/>
                      <a:pt x="90" y="16"/>
                      <a:pt x="89" y="16"/>
                    </a:cubicBezTo>
                    <a:cubicBezTo>
                      <a:pt x="88" y="15"/>
                      <a:pt x="86" y="15"/>
                      <a:pt x="85" y="14"/>
                    </a:cubicBezTo>
                    <a:cubicBezTo>
                      <a:pt x="82" y="13"/>
                      <a:pt x="80" y="11"/>
                      <a:pt x="79" y="8"/>
                    </a:cubicBezTo>
                    <a:cubicBezTo>
                      <a:pt x="78" y="6"/>
                      <a:pt x="78" y="3"/>
                      <a:pt x="78" y="0"/>
                    </a:cubicBezTo>
                    <a:cubicBezTo>
                      <a:pt x="78" y="1"/>
                      <a:pt x="78" y="1"/>
                      <a:pt x="78" y="1"/>
                    </a:cubicBezTo>
                    <a:cubicBezTo>
                      <a:pt x="77" y="1"/>
                      <a:pt x="76" y="2"/>
                      <a:pt x="76" y="2"/>
                    </a:cubicBezTo>
                    <a:cubicBezTo>
                      <a:pt x="75" y="3"/>
                      <a:pt x="73" y="4"/>
                      <a:pt x="72" y="5"/>
                    </a:cubicBezTo>
                    <a:cubicBezTo>
                      <a:pt x="68" y="8"/>
                      <a:pt x="63" y="12"/>
                      <a:pt x="58" y="12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1" y="12"/>
                      <a:pt x="46" y="8"/>
                      <a:pt x="42" y="5"/>
                    </a:cubicBezTo>
                    <a:cubicBezTo>
                      <a:pt x="41" y="4"/>
                      <a:pt x="40" y="3"/>
                      <a:pt x="38" y="2"/>
                    </a:cubicBezTo>
                    <a:cubicBezTo>
                      <a:pt x="38" y="2"/>
                      <a:pt x="37" y="1"/>
                      <a:pt x="36" y="1"/>
                    </a:cubicBezTo>
                    <a:cubicBezTo>
                      <a:pt x="36" y="1"/>
                      <a:pt x="36" y="1"/>
                      <a:pt x="36" y="0"/>
                    </a:cubicBezTo>
                    <a:cubicBezTo>
                      <a:pt x="36" y="3"/>
                      <a:pt x="36" y="6"/>
                      <a:pt x="35" y="8"/>
                    </a:cubicBezTo>
                    <a:cubicBezTo>
                      <a:pt x="34" y="11"/>
                      <a:pt x="32" y="13"/>
                      <a:pt x="30" y="14"/>
                    </a:cubicBezTo>
                    <a:cubicBezTo>
                      <a:pt x="28" y="15"/>
                      <a:pt x="26" y="15"/>
                      <a:pt x="25" y="16"/>
                    </a:cubicBezTo>
                    <a:cubicBezTo>
                      <a:pt x="24" y="16"/>
                      <a:pt x="22" y="16"/>
                      <a:pt x="21" y="17"/>
                    </a:cubicBezTo>
                    <a:cubicBezTo>
                      <a:pt x="20" y="17"/>
                      <a:pt x="20" y="17"/>
                      <a:pt x="18" y="18"/>
                    </a:cubicBezTo>
                    <a:cubicBezTo>
                      <a:pt x="17" y="18"/>
                      <a:pt x="16" y="18"/>
                      <a:pt x="15" y="19"/>
                    </a:cubicBezTo>
                    <a:cubicBezTo>
                      <a:pt x="7" y="19"/>
                      <a:pt x="0" y="26"/>
                      <a:pt x="0" y="35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73"/>
                      <a:pt x="0" y="73"/>
                      <a:pt x="0" y="73"/>
                    </a:cubicBezTo>
                    <a:cubicBezTo>
                      <a:pt x="0" y="73"/>
                      <a:pt x="13" y="83"/>
                      <a:pt x="57" y="83"/>
                    </a:cubicBezTo>
                    <a:cubicBezTo>
                      <a:pt x="101" y="83"/>
                      <a:pt x="114" y="73"/>
                      <a:pt x="114" y="73"/>
                    </a:cubicBezTo>
                    <a:cubicBezTo>
                      <a:pt x="114" y="35"/>
                      <a:pt x="114" y="35"/>
                      <a:pt x="114" y="35"/>
                    </a:cubicBezTo>
                    <a:close/>
                    <a:moveTo>
                      <a:pt x="34" y="55"/>
                    </a:moveTo>
                    <a:cubicBezTo>
                      <a:pt x="28" y="55"/>
                      <a:pt x="28" y="55"/>
                      <a:pt x="28" y="55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3" y="60"/>
                      <a:pt x="23" y="60"/>
                      <a:pt x="23" y="60"/>
                    </a:cubicBezTo>
                    <a:cubicBezTo>
                      <a:pt x="23" y="55"/>
                      <a:pt x="23" y="55"/>
                      <a:pt x="23" y="55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7" y="49"/>
                      <a:pt x="17" y="49"/>
                      <a:pt x="17" y="49"/>
                    </a:cubicBezTo>
                    <a:cubicBezTo>
                      <a:pt x="23" y="49"/>
                      <a:pt x="23" y="49"/>
                      <a:pt x="23" y="49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8" y="43"/>
                      <a:pt x="28" y="43"/>
                      <a:pt x="28" y="43"/>
                    </a:cubicBezTo>
                    <a:cubicBezTo>
                      <a:pt x="28" y="49"/>
                      <a:pt x="28" y="49"/>
                      <a:pt x="28" y="49"/>
                    </a:cubicBezTo>
                    <a:cubicBezTo>
                      <a:pt x="34" y="49"/>
                      <a:pt x="34" y="49"/>
                      <a:pt x="34" y="49"/>
                    </a:cubicBezTo>
                    <a:lnTo>
                      <a:pt x="34" y="5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7" name="Group 60">
            <a:extLst>
              <a:ext uri="{FF2B5EF4-FFF2-40B4-BE49-F238E27FC236}">
                <a16:creationId xmlns:a16="http://schemas.microsoft.com/office/drawing/2014/main" id="{8EE556CE-2D08-40C1-AEE6-7ABDE1A2E948}"/>
              </a:ext>
            </a:extLst>
          </p:cNvPr>
          <p:cNvGrpSpPr/>
          <p:nvPr/>
        </p:nvGrpSpPr>
        <p:grpSpPr>
          <a:xfrm>
            <a:off x="5204746" y="2739551"/>
            <a:ext cx="834429" cy="834429"/>
            <a:chOff x="7513807" y="4661790"/>
            <a:chExt cx="1440000" cy="1440000"/>
          </a:xfrm>
        </p:grpSpPr>
        <p:sp>
          <p:nvSpPr>
            <p:cNvPr id="18" name="Oval 62">
              <a:extLst>
                <a:ext uri="{FF2B5EF4-FFF2-40B4-BE49-F238E27FC236}">
                  <a16:creationId xmlns:a16="http://schemas.microsoft.com/office/drawing/2014/main" id="{08A612C8-9485-4013-985D-BB3CB7D8E402}"/>
                </a:ext>
              </a:extLst>
            </p:cNvPr>
            <p:cNvSpPr/>
            <p:nvPr/>
          </p:nvSpPr>
          <p:spPr bwMode="auto">
            <a:xfrm>
              <a:off x="7513807" y="4661790"/>
              <a:ext cx="1440000" cy="144000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9" name="Picture 65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16D44C55-7657-4BAD-9818-5E8D36CDC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33646">
              <a:off x="7751934" y="4993717"/>
              <a:ext cx="907272" cy="907272"/>
            </a:xfrm>
            <a:prstGeom prst="rect">
              <a:avLst/>
            </a:prstGeom>
          </p:spPr>
        </p:pic>
      </p:grpSp>
      <p:grpSp>
        <p:nvGrpSpPr>
          <p:cNvPr id="20" name="Group 7">
            <a:extLst>
              <a:ext uri="{FF2B5EF4-FFF2-40B4-BE49-F238E27FC236}">
                <a16:creationId xmlns:a16="http://schemas.microsoft.com/office/drawing/2014/main" id="{B1D9A596-DF6D-4A61-AAA6-7956FE3E4467}"/>
              </a:ext>
            </a:extLst>
          </p:cNvPr>
          <p:cNvGrpSpPr/>
          <p:nvPr/>
        </p:nvGrpSpPr>
        <p:grpSpPr>
          <a:xfrm>
            <a:off x="2366992" y="3583390"/>
            <a:ext cx="4395268" cy="1163726"/>
            <a:chOff x="2374366" y="3673935"/>
            <a:chExt cx="4395268" cy="1163726"/>
          </a:xfrm>
        </p:grpSpPr>
        <p:sp>
          <p:nvSpPr>
            <p:cNvPr id="21" name="Content Placeholder 3">
              <a:extLst>
                <a:ext uri="{FF2B5EF4-FFF2-40B4-BE49-F238E27FC236}">
                  <a16:creationId xmlns:a16="http://schemas.microsoft.com/office/drawing/2014/main" id="{A536F356-BDB9-4451-85CC-D60DB2CFCF70}"/>
                </a:ext>
              </a:extLst>
            </p:cNvPr>
            <p:cNvSpPr txBox="1">
              <a:spLocks/>
            </p:cNvSpPr>
            <p:nvPr/>
          </p:nvSpPr>
          <p:spPr>
            <a:xfrm>
              <a:off x="2417706" y="3673935"/>
              <a:ext cx="4351928" cy="1163726"/>
            </a:xfrm>
            <a:prstGeom prst="roundRect">
              <a:avLst>
                <a:gd name="adj" fmla="val 50000"/>
              </a:avLst>
            </a:prstGeom>
            <a:solidFill>
              <a:srgbClr val="3961AC">
                <a:alpha val="20000"/>
              </a:srgbClr>
            </a:solidFill>
          </p:spPr>
          <p:txBody>
            <a:bodyPr vert="horz" lIns="54000" tIns="54000" rIns="54000" bIns="54000" rtlCol="0">
              <a:noAutofit/>
            </a:bodyPr>
            <a:lstStyle>
              <a:lvl1pPr marL="201216" indent="-201216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SzPct val="80000"/>
                <a:buFont typeface="Wingdings" panose="05000000000000000000" pitchFamily="2" charset="2"/>
                <a:buChar char=""/>
                <a:tabLst>
                  <a:tab pos="928688" algn="l"/>
                </a:tabLst>
                <a:defRPr sz="15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09575" indent="-207169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Symbol" panose="05050102010706020507" pitchFamily="18" charset="2"/>
                <a:buChar char=""/>
                <a:tabLst>
                  <a:tab pos="928688" algn="l"/>
                </a:tabLst>
                <a:defRPr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2pPr>
              <a:lvl3pPr marL="626269" indent="-215504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>
                  <a:tab pos="928688" algn="l"/>
                </a:tabLst>
                <a:defRPr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3pPr>
              <a:lvl4pPr marL="827485" indent="-20002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4pPr>
              <a:lvl5pPr marL="1021556" indent="-2143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/>
                <a:defRPr sz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5pPr>
              <a:lvl6pPr marL="19490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6pPr>
              <a:lvl7pPr marL="22919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7pPr>
              <a:lvl8pPr marL="26348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8pPr>
              <a:lvl9pPr marL="29777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 defTabSz="685800">
                <a:buClr>
                  <a:srgbClr val="3961AC"/>
                </a:buClr>
                <a:buNone/>
              </a:pPr>
              <a:endParaRPr lang="en-AU" b="1" kern="0">
                <a:solidFill>
                  <a:srgbClr val="3961AC"/>
                </a:solidFill>
              </a:endParaRPr>
            </a:p>
          </p:txBody>
        </p:sp>
        <p:pic>
          <p:nvPicPr>
            <p:cNvPr id="22" name="Picture 2" descr="http://sp-coll-bhc.bayer-ag.com/sites/220181/Branding%20Guidelines%202012/XRL_COMPASS_grey.png">
              <a:extLst>
                <a:ext uri="{FF2B5EF4-FFF2-40B4-BE49-F238E27FC236}">
                  <a16:creationId xmlns:a16="http://schemas.microsoft.com/office/drawing/2014/main" id="{EC945D96-EB56-4055-B2CC-F7737D4879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028877" y="4302731"/>
              <a:ext cx="1231355" cy="2212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6">
              <a:extLst>
                <a:ext uri="{FF2B5EF4-FFF2-40B4-BE49-F238E27FC236}">
                  <a16:creationId xmlns:a16="http://schemas.microsoft.com/office/drawing/2014/main" id="{27D26C25-6B6E-4E0E-A51D-4C7006992923}"/>
                </a:ext>
              </a:extLst>
            </p:cNvPr>
            <p:cNvSpPr txBox="1"/>
            <p:nvPr/>
          </p:nvSpPr>
          <p:spPr>
            <a:xfrm>
              <a:off x="2859776" y="3839789"/>
              <a:ext cx="3467787" cy="1938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914378" fontAlgn="base">
                <a:lnSpc>
                  <a:spcPct val="90000"/>
                </a:lnSpc>
                <a:spcAft>
                  <a:spcPct val="0"/>
                </a:spcAft>
                <a:defRPr/>
              </a:pPr>
              <a:r>
                <a:rPr lang="de-DE" sz="1400" b="1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Rivaroxaban</a:t>
              </a:r>
              <a:r>
                <a:rPr lang="de-DE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2.5 mg BID plus Aspirin</a:t>
              </a:r>
              <a:r>
                <a:rPr lang="de-DE" sz="1400" b="1" baseline="30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r>
                <a:rPr lang="de-DE" sz="1400" b="1" baseline="30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,13</a:t>
              </a:r>
            </a:p>
          </p:txBody>
        </p:sp>
        <p:cxnSp>
          <p:nvCxnSpPr>
            <p:cNvPr id="27" name="Straight Connector 6">
              <a:extLst>
                <a:ext uri="{FF2B5EF4-FFF2-40B4-BE49-F238E27FC236}">
                  <a16:creationId xmlns:a16="http://schemas.microsoft.com/office/drawing/2014/main" id="{E63EED6F-E734-441A-B836-795309DB991C}"/>
                </a:ext>
              </a:extLst>
            </p:cNvPr>
            <p:cNvCxnSpPr>
              <a:cxnSpLocks/>
              <a:stCxn id="21" idx="2"/>
            </p:cNvCxnSpPr>
            <p:nvPr/>
          </p:nvCxnSpPr>
          <p:spPr bwMode="auto">
            <a:xfrm flipH="1" flipV="1">
              <a:off x="4578166" y="4152011"/>
              <a:ext cx="15504" cy="685650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38">
              <a:extLst>
                <a:ext uri="{FF2B5EF4-FFF2-40B4-BE49-F238E27FC236}">
                  <a16:creationId xmlns:a16="http://schemas.microsoft.com/office/drawing/2014/main" id="{F91BD284-887E-423E-BE82-345ABA67711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374366" y="4152010"/>
              <a:ext cx="4395268" cy="1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225DC70F-A41F-4002-AE49-E62662CC25A3}"/>
                </a:ext>
              </a:extLst>
            </p:cNvPr>
            <p:cNvSpPr/>
            <p:nvPr/>
          </p:nvSpPr>
          <p:spPr>
            <a:xfrm>
              <a:off x="4302555" y="4196775"/>
              <a:ext cx="18079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400" b="1" baseline="30000">
                  <a:solidFill>
                    <a:srgbClr val="000000">
                      <a:lumMod val="50000"/>
                      <a:lumOff val="50000"/>
                    </a:srgbClr>
                  </a:solidFill>
                </a:rPr>
                <a:t>6</a:t>
              </a:r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5460E954-D106-489F-A610-C65DE809B95F}"/>
                </a:ext>
              </a:extLst>
            </p:cNvPr>
            <p:cNvSpPr/>
            <p:nvPr/>
          </p:nvSpPr>
          <p:spPr>
            <a:xfrm>
              <a:off x="6133215" y="4196775"/>
              <a:ext cx="25199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400" b="1" baseline="30000">
                  <a:solidFill>
                    <a:srgbClr val="000000">
                      <a:lumMod val="50000"/>
                      <a:lumOff val="50000"/>
                    </a:srgbClr>
                  </a:solidFill>
                </a:rPr>
                <a:t>9</a:t>
              </a:r>
            </a:p>
          </p:txBody>
        </p:sp>
      </p:grpSp>
      <p:pic>
        <p:nvPicPr>
          <p:cNvPr id="31" name="Picture 34">
            <a:extLst>
              <a:ext uri="{FF2B5EF4-FFF2-40B4-BE49-F238E27FC236}">
                <a16:creationId xmlns:a16="http://schemas.microsoft.com/office/drawing/2014/main" id="{426FF872-150F-4BFC-89C6-01ACCB801B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49" y="4237294"/>
            <a:ext cx="1681519" cy="170212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20EB5BB5-E8AB-4387-A61B-05619AFD5366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4207494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604709"/>
            <a:ext cx="8281175" cy="2769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/>
              <a:t>Referenzen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C77C5ABB-6650-489A-A4BC-71BA69DC0C8B}"/>
              </a:ext>
            </a:extLst>
          </p:cNvPr>
          <p:cNvSpPr txBox="1">
            <a:spLocks/>
          </p:cNvSpPr>
          <p:nvPr/>
        </p:nvSpPr>
        <p:spPr>
          <a:xfrm>
            <a:off x="612026" y="1033978"/>
            <a:ext cx="8381145" cy="4109522"/>
          </a:xfrm>
          <a:prstGeom prst="rect">
            <a:avLst/>
          </a:prstGeom>
        </p:spPr>
        <p:txBody>
          <a:bodyPr/>
          <a:lstStyle>
            <a:lvl1pPr marL="268288" indent="-2682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1238250" algn="l"/>
              </a:tabLst>
              <a:def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CH" sz="700" b="1" kern="0" dirty="0"/>
              <a:t>1. </a:t>
            </a:r>
            <a:r>
              <a:rPr lang="de-CH" sz="700" kern="0" dirty="0"/>
              <a:t>Frank U, et al. </a:t>
            </a:r>
            <a:r>
              <a:rPr lang="de-CH" sz="700" kern="0" dirty="0" err="1"/>
              <a:t>Conservative</a:t>
            </a:r>
            <a:r>
              <a:rPr lang="de-CH" sz="700" kern="0" dirty="0"/>
              <a:t> </a:t>
            </a:r>
            <a:r>
              <a:rPr lang="de-CH" sz="700" kern="0" dirty="0" err="1"/>
              <a:t>treatment</a:t>
            </a:r>
            <a:r>
              <a:rPr lang="de-CH" sz="700" kern="0" dirty="0"/>
              <a:t> </a:t>
            </a:r>
            <a:r>
              <a:rPr lang="de-CH" sz="700" kern="0" dirty="0" err="1"/>
              <a:t>for</a:t>
            </a:r>
            <a:r>
              <a:rPr lang="de-CH" sz="700" kern="0" dirty="0"/>
              <a:t> PAD: </a:t>
            </a:r>
            <a:r>
              <a:rPr lang="de-CH" sz="700" kern="0" dirty="0" err="1"/>
              <a:t>Risk</a:t>
            </a:r>
            <a:r>
              <a:rPr lang="de-CH" sz="700" kern="0" dirty="0"/>
              <a:t> </a:t>
            </a:r>
            <a:r>
              <a:rPr lang="de-CH" sz="700" kern="0" dirty="0" err="1"/>
              <a:t>factor</a:t>
            </a:r>
            <a:r>
              <a:rPr lang="de-CH" sz="700" kern="0" dirty="0"/>
              <a:t> </a:t>
            </a:r>
            <a:r>
              <a:rPr lang="de-CH" sz="700" kern="0" dirty="0" err="1"/>
              <a:t>management</a:t>
            </a:r>
            <a:r>
              <a:rPr lang="de-CH" sz="700" kern="0" dirty="0"/>
              <a:t>. European Society </a:t>
            </a:r>
            <a:r>
              <a:rPr lang="de-CH" sz="700" kern="0" dirty="0" err="1"/>
              <a:t>for</a:t>
            </a:r>
            <a:r>
              <a:rPr lang="de-CH" sz="700" kern="0" dirty="0"/>
              <a:t> </a:t>
            </a:r>
            <a:r>
              <a:rPr lang="de-CH" sz="700" kern="0" dirty="0" err="1"/>
              <a:t>Vascular</a:t>
            </a:r>
            <a:r>
              <a:rPr lang="de-CH" sz="700" kern="0" dirty="0"/>
              <a:t> </a:t>
            </a:r>
            <a:r>
              <a:rPr lang="de-CH" sz="700" kern="0" dirty="0" err="1"/>
              <a:t>Medicine</a:t>
            </a:r>
            <a:r>
              <a:rPr lang="de-CH" sz="700" kern="0" dirty="0"/>
              <a:t> (ESVM). Guideline on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arterial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. </a:t>
            </a:r>
            <a:r>
              <a:rPr lang="de-CH" sz="700" kern="0" dirty="0" err="1"/>
              <a:t>Vasa</a:t>
            </a:r>
            <a:r>
              <a:rPr lang="de-CH" sz="700" kern="0" dirty="0"/>
              <a:t> 2019;48(Supplement 102):1–79.</a:t>
            </a:r>
          </a:p>
          <a:p>
            <a:pPr marL="0" indent="0">
              <a:buNone/>
            </a:pPr>
            <a:r>
              <a:rPr lang="de-CH" sz="700" b="1" kern="0" dirty="0"/>
              <a:t>2. </a:t>
            </a:r>
            <a:r>
              <a:rPr lang="de-CH" sz="700" kern="0" dirty="0" err="1"/>
              <a:t>Mahoney</a:t>
            </a:r>
            <a:r>
              <a:rPr lang="de-CH" sz="700" kern="0" dirty="0"/>
              <a:t> EM et al. </a:t>
            </a:r>
            <a:r>
              <a:rPr lang="de-CH" sz="700" kern="0" dirty="0" err="1"/>
              <a:t>Vascular</a:t>
            </a:r>
            <a:r>
              <a:rPr lang="de-CH" sz="700" kern="0" dirty="0"/>
              <a:t> </a:t>
            </a:r>
            <a:r>
              <a:rPr lang="de-CH" sz="700" kern="0" dirty="0" err="1"/>
              <a:t>hospitalization</a:t>
            </a:r>
            <a:r>
              <a:rPr lang="de-CH" sz="700" kern="0" dirty="0"/>
              <a:t> </a:t>
            </a:r>
            <a:r>
              <a:rPr lang="de-CH" sz="700" kern="0" dirty="0" err="1"/>
              <a:t>rates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costs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in </a:t>
            </a:r>
            <a:r>
              <a:rPr lang="de-CH" sz="700" kern="0" dirty="0" err="1"/>
              <a:t>the</a:t>
            </a:r>
            <a:r>
              <a:rPr lang="de-CH" sz="700" kern="0" dirty="0"/>
              <a:t> United States. </a:t>
            </a:r>
            <a:r>
              <a:rPr lang="de-CH" sz="700" kern="0" dirty="0" err="1"/>
              <a:t>Circ</a:t>
            </a:r>
            <a:r>
              <a:rPr lang="de-CH" sz="700" kern="0" dirty="0"/>
              <a:t> </a:t>
            </a:r>
            <a:r>
              <a:rPr lang="de-CH" sz="700" kern="0" dirty="0" err="1"/>
              <a:t>Cardiovasc</a:t>
            </a:r>
            <a:r>
              <a:rPr lang="de-CH" sz="700" kern="0" dirty="0"/>
              <a:t> Qual Outcomes 2010;3(6):642–651.</a:t>
            </a:r>
          </a:p>
          <a:p>
            <a:pPr marL="0" indent="0">
              <a:buNone/>
            </a:pPr>
            <a:r>
              <a:rPr lang="de-CH" sz="700" b="1" kern="0" dirty="0"/>
              <a:t>3</a:t>
            </a:r>
            <a:r>
              <a:rPr lang="de-CH" sz="700" kern="0" dirty="0"/>
              <a:t>. Hess CN, et al. Long-Term Outcomes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Associations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Major </a:t>
            </a:r>
            <a:r>
              <a:rPr lang="de-CH" sz="700" kern="0" dirty="0" err="1"/>
              <a:t>Adverse</a:t>
            </a:r>
            <a:r>
              <a:rPr lang="de-CH" sz="700" kern="0" dirty="0"/>
              <a:t> </a:t>
            </a:r>
            <a:r>
              <a:rPr lang="de-CH" sz="700" kern="0" dirty="0" err="1"/>
              <a:t>Limb</a:t>
            </a:r>
            <a:r>
              <a:rPr lang="de-CH" sz="700" kern="0" dirty="0"/>
              <a:t> Events After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. J Am </a:t>
            </a:r>
            <a:r>
              <a:rPr lang="de-CH" sz="700" kern="0" dirty="0" err="1"/>
              <a:t>Coll</a:t>
            </a:r>
            <a:r>
              <a:rPr lang="de-CH" sz="700" kern="0" dirty="0"/>
              <a:t> </a:t>
            </a:r>
            <a:r>
              <a:rPr lang="de-CH" sz="700" kern="0" dirty="0" err="1"/>
              <a:t>Cardiol</a:t>
            </a:r>
            <a:r>
              <a:rPr lang="de-CH" sz="700" kern="0" dirty="0"/>
              <a:t> 2020;75(5):498–508.</a:t>
            </a:r>
          </a:p>
          <a:p>
            <a:pPr marL="0" indent="0">
              <a:buNone/>
            </a:pPr>
            <a:r>
              <a:rPr lang="de-CH" sz="700" b="1" kern="0" dirty="0"/>
              <a:t>4. </a:t>
            </a:r>
            <a:r>
              <a:rPr lang="de-CH" sz="700" kern="0" dirty="0" err="1"/>
              <a:t>Belch</a:t>
            </a:r>
            <a:r>
              <a:rPr lang="de-CH" sz="700" kern="0" dirty="0"/>
              <a:t> JJF, et al. </a:t>
            </a:r>
            <a:r>
              <a:rPr lang="de-CH" sz="700" kern="0" dirty="0" err="1"/>
              <a:t>Results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the</a:t>
            </a:r>
            <a:r>
              <a:rPr lang="de-CH" sz="700" kern="0" dirty="0"/>
              <a:t> </a:t>
            </a:r>
            <a:r>
              <a:rPr lang="de-CH" sz="700" kern="0" dirty="0" err="1"/>
              <a:t>randomized</a:t>
            </a:r>
            <a:r>
              <a:rPr lang="de-CH" sz="700" kern="0" dirty="0"/>
              <a:t>, </a:t>
            </a:r>
            <a:r>
              <a:rPr lang="de-CH" sz="700" kern="0" dirty="0" err="1"/>
              <a:t>placebo-controlled</a:t>
            </a:r>
            <a:r>
              <a:rPr lang="de-CH" sz="700" kern="0" dirty="0"/>
              <a:t> </a:t>
            </a:r>
            <a:r>
              <a:rPr lang="de-CH" sz="700" kern="0" dirty="0" err="1"/>
              <a:t>clopidogrel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acetylsalicylic</a:t>
            </a:r>
            <a:r>
              <a:rPr lang="de-CH" sz="700" kern="0" dirty="0"/>
              <a:t> </a:t>
            </a:r>
            <a:r>
              <a:rPr lang="de-CH" sz="700" kern="0" dirty="0" err="1"/>
              <a:t>acid</a:t>
            </a:r>
            <a:r>
              <a:rPr lang="de-CH" sz="700" kern="0" dirty="0"/>
              <a:t> in </a:t>
            </a:r>
            <a:r>
              <a:rPr lang="de-CH" sz="700" kern="0" dirty="0" err="1"/>
              <a:t>bypass</a:t>
            </a:r>
            <a:r>
              <a:rPr lang="de-CH" sz="700" kern="0" dirty="0"/>
              <a:t> </a:t>
            </a:r>
            <a:r>
              <a:rPr lang="de-CH" sz="700" kern="0" dirty="0" err="1"/>
              <a:t>surgery</a:t>
            </a:r>
            <a:r>
              <a:rPr lang="de-CH" sz="700" kern="0" dirty="0"/>
              <a:t> </a:t>
            </a:r>
            <a:r>
              <a:rPr lang="de-CH" sz="700" kern="0" dirty="0" err="1"/>
              <a:t>for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arterial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(CASPAR) </a:t>
            </a:r>
            <a:r>
              <a:rPr lang="de-CH" sz="700" kern="0" dirty="0" err="1"/>
              <a:t>trial</a:t>
            </a:r>
            <a:r>
              <a:rPr lang="de-CH" sz="700" kern="0" dirty="0"/>
              <a:t>. J </a:t>
            </a:r>
            <a:r>
              <a:rPr lang="de-CH" sz="700" kern="0" dirty="0" err="1"/>
              <a:t>Vasc</a:t>
            </a:r>
            <a:r>
              <a:rPr lang="de-CH" sz="700" kern="0" dirty="0"/>
              <a:t> </a:t>
            </a:r>
            <a:r>
              <a:rPr lang="de-CH" sz="700" kern="0" dirty="0" err="1"/>
              <a:t>Surg</a:t>
            </a:r>
            <a:r>
              <a:rPr lang="de-CH" sz="700" kern="0" dirty="0"/>
              <a:t> 2010;52(4):825–833, 833.e1-2.</a:t>
            </a:r>
          </a:p>
          <a:p>
            <a:pPr marL="0" indent="0">
              <a:buNone/>
            </a:pPr>
            <a:r>
              <a:rPr lang="de-CH" sz="700" b="1" kern="0" dirty="0"/>
              <a:t>5. </a:t>
            </a:r>
            <a:r>
              <a:rPr lang="de-CH" sz="700" kern="0" dirty="0" err="1"/>
              <a:t>Dutch</a:t>
            </a:r>
            <a:r>
              <a:rPr lang="de-CH" sz="700" kern="0" dirty="0"/>
              <a:t> Bypass Oral </a:t>
            </a:r>
            <a:r>
              <a:rPr lang="de-CH" sz="700" kern="0" dirty="0" err="1"/>
              <a:t>anticoagulants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Aspirin (BOA) Study Group. </a:t>
            </a:r>
            <a:r>
              <a:rPr lang="de-CH" sz="700" kern="0" dirty="0" err="1"/>
              <a:t>Efficacy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oral </a:t>
            </a:r>
            <a:r>
              <a:rPr lang="de-CH" sz="700" kern="0" dirty="0" err="1"/>
              <a:t>anticoagulants</a:t>
            </a:r>
            <a:r>
              <a:rPr lang="de-CH" sz="700" kern="0" dirty="0"/>
              <a:t> </a:t>
            </a:r>
            <a:r>
              <a:rPr lang="de-CH" sz="700" kern="0" dirty="0" err="1"/>
              <a:t>compared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aspirin</a:t>
            </a:r>
            <a:r>
              <a:rPr lang="de-CH" sz="700" kern="0" dirty="0"/>
              <a:t> after </a:t>
            </a:r>
            <a:r>
              <a:rPr lang="de-CH" sz="700" kern="0" dirty="0" err="1"/>
              <a:t>infrainguinal</a:t>
            </a:r>
            <a:r>
              <a:rPr lang="de-CH" sz="700" kern="0" dirty="0"/>
              <a:t> </a:t>
            </a:r>
            <a:r>
              <a:rPr lang="de-CH" sz="700" kern="0" dirty="0" err="1"/>
              <a:t>bypass</a:t>
            </a:r>
            <a:r>
              <a:rPr lang="de-CH" sz="700" kern="0" dirty="0"/>
              <a:t> </a:t>
            </a:r>
            <a:r>
              <a:rPr lang="de-CH" sz="700" kern="0" dirty="0" err="1"/>
              <a:t>surgery</a:t>
            </a:r>
            <a:r>
              <a:rPr lang="de-CH" sz="700" kern="0" dirty="0"/>
              <a:t> (The </a:t>
            </a:r>
            <a:r>
              <a:rPr lang="de-CH" sz="700" kern="0" dirty="0" err="1"/>
              <a:t>Dutch</a:t>
            </a:r>
            <a:r>
              <a:rPr lang="de-CH" sz="700" kern="0" dirty="0"/>
              <a:t> Bypass Oral </a:t>
            </a:r>
            <a:r>
              <a:rPr lang="de-CH" sz="700" kern="0" dirty="0" err="1"/>
              <a:t>anticoagulants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Aspirin </a:t>
            </a:r>
            <a:r>
              <a:rPr lang="de-CH" sz="700" kern="0" dirty="0" err="1"/>
              <a:t>study</a:t>
            </a:r>
            <a:r>
              <a:rPr lang="de-CH" sz="700" kern="0" dirty="0"/>
              <a:t>): a </a:t>
            </a:r>
            <a:r>
              <a:rPr lang="de-CH" sz="700" kern="0" dirty="0" err="1"/>
              <a:t>randomised</a:t>
            </a:r>
            <a:r>
              <a:rPr lang="de-CH" sz="700" kern="0" dirty="0"/>
              <a:t> </a:t>
            </a:r>
            <a:r>
              <a:rPr lang="de-CH" sz="700" kern="0" dirty="0" err="1"/>
              <a:t>trial</a:t>
            </a:r>
            <a:r>
              <a:rPr lang="de-CH" sz="700" kern="0" dirty="0"/>
              <a:t>. Lancet 2000; 355(9201):346–351.</a:t>
            </a:r>
          </a:p>
          <a:p>
            <a:pPr marL="0" indent="0">
              <a:buNone/>
            </a:pPr>
            <a:r>
              <a:rPr lang="de-CH" sz="700" b="1" kern="0" dirty="0"/>
              <a:t>6. </a:t>
            </a:r>
            <a:r>
              <a:rPr lang="de-CH" sz="700" kern="0" dirty="0" err="1"/>
              <a:t>Bonaca</a:t>
            </a:r>
            <a:r>
              <a:rPr lang="de-CH" sz="700" kern="0" dirty="0"/>
              <a:t> MP, et al. </a:t>
            </a:r>
            <a:r>
              <a:rPr lang="de-CH" sz="700" kern="0" dirty="0" err="1"/>
              <a:t>Rivaroxaban</a:t>
            </a:r>
            <a:r>
              <a:rPr lang="de-CH" sz="700" kern="0" dirty="0"/>
              <a:t> in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after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. N Engl J </a:t>
            </a:r>
            <a:r>
              <a:rPr lang="de-CH" sz="700" kern="0" dirty="0" err="1"/>
              <a:t>Med</a:t>
            </a:r>
            <a:r>
              <a:rPr lang="de-CH" sz="700" kern="0" dirty="0"/>
              <a:t> 2020;382(21):1994–200.</a:t>
            </a:r>
          </a:p>
          <a:p>
            <a:pPr marL="0" indent="0">
              <a:buNone/>
            </a:pPr>
            <a:r>
              <a:rPr lang="de-CH" sz="700" b="1" kern="0" dirty="0"/>
              <a:t>7. </a:t>
            </a:r>
            <a:r>
              <a:rPr lang="de-CH" sz="700" kern="0" dirty="0"/>
              <a:t>Hess CN, et al. </a:t>
            </a:r>
            <a:r>
              <a:rPr lang="de-CH" sz="700" kern="0" dirty="0" err="1"/>
              <a:t>Reduction</a:t>
            </a:r>
            <a:r>
              <a:rPr lang="de-CH" sz="700" kern="0" dirty="0"/>
              <a:t> in </a:t>
            </a:r>
            <a:r>
              <a:rPr lang="de-CH" sz="700" kern="0" dirty="0" err="1"/>
              <a:t>Acute</a:t>
            </a:r>
            <a:r>
              <a:rPr lang="de-CH" sz="700" kern="0" dirty="0"/>
              <a:t> </a:t>
            </a:r>
            <a:r>
              <a:rPr lang="de-CH" sz="700" kern="0" dirty="0" err="1"/>
              <a:t>Limb</a:t>
            </a:r>
            <a:r>
              <a:rPr lang="de-CH" sz="700" kern="0" dirty="0"/>
              <a:t> </a:t>
            </a:r>
            <a:r>
              <a:rPr lang="de-CH" sz="700" kern="0" dirty="0" err="1"/>
              <a:t>Ischemia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Rivaroxaban Versus Placebo in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Disease After Lower </a:t>
            </a:r>
            <a:r>
              <a:rPr lang="de-CH" sz="700" kern="0" dirty="0" err="1"/>
              <a:t>Extremity</a:t>
            </a:r>
            <a:r>
              <a:rPr lang="de-CH" sz="700" kern="0" dirty="0"/>
              <a:t>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: </a:t>
            </a:r>
            <a:r>
              <a:rPr lang="de-CH" sz="700" kern="0" dirty="0" err="1"/>
              <a:t>Insights</a:t>
            </a:r>
            <a:r>
              <a:rPr lang="de-CH" sz="700" kern="0" dirty="0"/>
              <a:t> </a:t>
            </a:r>
            <a:r>
              <a:rPr lang="de-CH" sz="700" kern="0" dirty="0" err="1"/>
              <a:t>From</a:t>
            </a:r>
            <a:r>
              <a:rPr lang="de-CH" sz="700" kern="0" dirty="0"/>
              <a:t> VOYAGER PAD. </a:t>
            </a:r>
            <a:r>
              <a:rPr lang="de-CH" sz="700" kern="0" dirty="0" err="1"/>
              <a:t>Circulation</a:t>
            </a:r>
            <a:r>
              <a:rPr lang="de-CH" sz="700" kern="0" dirty="0"/>
              <a:t>. 2021;144:1831–1841.</a:t>
            </a:r>
          </a:p>
          <a:p>
            <a:pPr marL="0" indent="0">
              <a:buNone/>
            </a:pPr>
            <a:r>
              <a:rPr lang="de-CH" sz="700" b="1" kern="0" dirty="0"/>
              <a:t>8</a:t>
            </a:r>
            <a:r>
              <a:rPr lang="de-CH" sz="700" kern="0" dirty="0"/>
              <a:t>. </a:t>
            </a:r>
            <a:r>
              <a:rPr lang="de-CH" sz="700" kern="0" dirty="0" err="1"/>
              <a:t>Hiatt</a:t>
            </a:r>
            <a:r>
              <a:rPr lang="de-CH" sz="700" kern="0" dirty="0"/>
              <a:t> WR, et al. </a:t>
            </a:r>
            <a:r>
              <a:rPr lang="de-CH" sz="700" kern="0" dirty="0" err="1"/>
              <a:t>Rivaroxaban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Aspirin in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</a:t>
            </a:r>
            <a:r>
              <a:rPr lang="de-CH" sz="700" kern="0" dirty="0" err="1"/>
              <a:t>Lower</a:t>
            </a:r>
            <a:r>
              <a:rPr lang="de-CH" sz="700" kern="0" dirty="0"/>
              <a:t> </a:t>
            </a:r>
            <a:r>
              <a:rPr lang="de-CH" sz="700" kern="0" dirty="0" err="1"/>
              <a:t>Extremity</a:t>
            </a:r>
            <a:r>
              <a:rPr lang="de-CH" sz="700" kern="0" dirty="0"/>
              <a:t>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 - Impact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Concomitant</a:t>
            </a:r>
            <a:r>
              <a:rPr lang="de-CH" sz="700" kern="0" dirty="0"/>
              <a:t> </a:t>
            </a:r>
            <a:r>
              <a:rPr lang="de-CH" sz="700" kern="0" dirty="0" err="1"/>
              <a:t>Clopidogrel</a:t>
            </a:r>
            <a:r>
              <a:rPr lang="de-CH" sz="700" kern="0" dirty="0"/>
              <a:t> on </a:t>
            </a:r>
            <a:r>
              <a:rPr lang="de-CH" sz="700" kern="0" dirty="0" err="1"/>
              <a:t>Efficacy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Safety</a:t>
            </a:r>
            <a:r>
              <a:rPr lang="de-CH" sz="700" kern="0" dirty="0"/>
              <a:t>. </a:t>
            </a:r>
            <a:r>
              <a:rPr lang="de-CH" sz="700" kern="0" dirty="0" err="1"/>
              <a:t>Circulation</a:t>
            </a:r>
            <a:r>
              <a:rPr lang="de-CH" sz="700" kern="0" dirty="0"/>
              <a:t>. 2020;142(23):2219–2230.</a:t>
            </a:r>
          </a:p>
          <a:p>
            <a:pPr marL="0" indent="0">
              <a:buNone/>
            </a:pPr>
            <a:r>
              <a:rPr lang="de-CH" sz="700" b="1" kern="0" dirty="0"/>
              <a:t>9</a:t>
            </a:r>
            <a:r>
              <a:rPr lang="de-CH" sz="700" kern="0" dirty="0"/>
              <a:t>. Anand SS et al. </a:t>
            </a:r>
            <a:r>
              <a:rPr lang="de-CH" sz="700" kern="0" dirty="0" err="1"/>
              <a:t>Rivaroxaban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</a:t>
            </a:r>
            <a:r>
              <a:rPr lang="de-CH" sz="700" kern="0" dirty="0" err="1"/>
              <a:t>without</a:t>
            </a:r>
            <a:r>
              <a:rPr lang="de-CH" sz="700" kern="0" dirty="0"/>
              <a:t> </a:t>
            </a:r>
            <a:r>
              <a:rPr lang="de-CH" sz="700" kern="0" dirty="0" err="1"/>
              <a:t>aspirin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stable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</a:t>
            </a:r>
            <a:r>
              <a:rPr lang="de-CH" sz="700" kern="0" dirty="0" err="1"/>
              <a:t>carotid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: an international, </a:t>
            </a:r>
            <a:r>
              <a:rPr lang="de-CH" sz="700" kern="0" dirty="0" err="1"/>
              <a:t>randomised</a:t>
            </a:r>
            <a:r>
              <a:rPr lang="de-CH" sz="700" kern="0" dirty="0"/>
              <a:t>, double-blind, </a:t>
            </a:r>
            <a:r>
              <a:rPr lang="de-CH" sz="700" kern="0" dirty="0" err="1"/>
              <a:t>placebo-controlled</a:t>
            </a:r>
            <a:r>
              <a:rPr lang="de-CH" sz="700" kern="0" dirty="0"/>
              <a:t> </a:t>
            </a:r>
            <a:r>
              <a:rPr lang="de-CH" sz="700" kern="0" dirty="0" err="1"/>
              <a:t>trial</a:t>
            </a:r>
            <a:r>
              <a:rPr lang="de-CH" sz="700" kern="0" dirty="0"/>
              <a:t>. Lancet 2018;391(10117):219–229.</a:t>
            </a:r>
          </a:p>
          <a:p>
            <a:pPr marL="0" indent="0">
              <a:buNone/>
            </a:pPr>
            <a:r>
              <a:rPr lang="de-CH" sz="700" b="1" kern="0" dirty="0"/>
              <a:t>10. </a:t>
            </a:r>
            <a:r>
              <a:rPr lang="de-CH" sz="700" kern="0" dirty="0" err="1"/>
              <a:t>Consentino</a:t>
            </a:r>
            <a:r>
              <a:rPr lang="de-CH" sz="700" kern="0" dirty="0"/>
              <a:t> F, et al. 2019 ESC Guidelines on </a:t>
            </a:r>
            <a:r>
              <a:rPr lang="de-CH" sz="700" kern="0" dirty="0" err="1"/>
              <a:t>diabetes</a:t>
            </a:r>
            <a:r>
              <a:rPr lang="de-CH" sz="700" kern="0" dirty="0"/>
              <a:t>, </a:t>
            </a:r>
            <a:r>
              <a:rPr lang="de-CH" sz="700" kern="0" dirty="0" err="1"/>
              <a:t>pre</a:t>
            </a:r>
            <a:r>
              <a:rPr lang="de-CH" sz="700" kern="0" dirty="0"/>
              <a:t>-diabetes,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cardiovascular</a:t>
            </a:r>
            <a:r>
              <a:rPr lang="de-CH" sz="700" kern="0" dirty="0"/>
              <a:t> </a:t>
            </a:r>
            <a:r>
              <a:rPr lang="de-CH" sz="700" kern="0" dirty="0" err="1"/>
              <a:t>diseases</a:t>
            </a:r>
            <a:r>
              <a:rPr lang="de-CH" sz="700" kern="0" dirty="0"/>
              <a:t> </a:t>
            </a:r>
            <a:r>
              <a:rPr lang="de-CH" sz="700" kern="0" dirty="0" err="1"/>
              <a:t>developed</a:t>
            </a:r>
            <a:r>
              <a:rPr lang="de-CH" sz="700" kern="0" dirty="0"/>
              <a:t> in </a:t>
            </a:r>
            <a:r>
              <a:rPr lang="de-CH" sz="700" kern="0" dirty="0" err="1"/>
              <a:t>collaboration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the</a:t>
            </a:r>
            <a:r>
              <a:rPr lang="de-CH" sz="700" kern="0" dirty="0"/>
              <a:t> EASD. </a:t>
            </a:r>
            <a:r>
              <a:rPr lang="de-CH" sz="700" kern="0" dirty="0" err="1"/>
              <a:t>Eur</a:t>
            </a:r>
            <a:r>
              <a:rPr lang="de-CH" sz="700" kern="0" dirty="0"/>
              <a:t> Heart J 2020;41(2):255–323.</a:t>
            </a:r>
          </a:p>
          <a:p>
            <a:pPr marL="0" indent="0">
              <a:buNone/>
            </a:pPr>
            <a:r>
              <a:rPr lang="de-CH" sz="700" b="1" kern="0" dirty="0"/>
              <a:t>11. </a:t>
            </a:r>
            <a:r>
              <a:rPr lang="de-CH" sz="700" kern="0" dirty="0"/>
              <a:t>Conte MS, et al. Global </a:t>
            </a:r>
            <a:r>
              <a:rPr lang="de-CH" sz="700" kern="0" dirty="0" err="1"/>
              <a:t>vascular</a:t>
            </a:r>
            <a:r>
              <a:rPr lang="de-CH" sz="700" kern="0" dirty="0"/>
              <a:t> </a:t>
            </a:r>
            <a:r>
              <a:rPr lang="de-CH" sz="700" kern="0" dirty="0" err="1"/>
              <a:t>guidelines</a:t>
            </a:r>
            <a:r>
              <a:rPr lang="de-CH" sz="700" kern="0" dirty="0"/>
              <a:t> on </a:t>
            </a:r>
            <a:r>
              <a:rPr lang="de-CH" sz="700" kern="0" dirty="0" err="1"/>
              <a:t>the</a:t>
            </a:r>
            <a:r>
              <a:rPr lang="de-CH" sz="700" kern="0" dirty="0"/>
              <a:t> </a:t>
            </a:r>
            <a:r>
              <a:rPr lang="de-CH" sz="700" kern="0" dirty="0" err="1"/>
              <a:t>management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chronic</a:t>
            </a:r>
            <a:r>
              <a:rPr lang="de-CH" sz="700" kern="0" dirty="0"/>
              <a:t> </a:t>
            </a:r>
            <a:r>
              <a:rPr lang="de-CH" sz="700" kern="0" dirty="0" err="1"/>
              <a:t>limb-threatening</a:t>
            </a:r>
            <a:r>
              <a:rPr lang="de-CH" sz="700" kern="0" dirty="0"/>
              <a:t> </a:t>
            </a:r>
            <a:r>
              <a:rPr lang="de-CH" sz="700" kern="0" dirty="0" err="1"/>
              <a:t>ischemia</a:t>
            </a:r>
            <a:r>
              <a:rPr lang="de-CH" sz="700" kern="0" dirty="0"/>
              <a:t>. J </a:t>
            </a:r>
            <a:r>
              <a:rPr lang="de-CH" sz="700" kern="0" dirty="0" err="1"/>
              <a:t>Vasc</a:t>
            </a:r>
            <a:r>
              <a:rPr lang="de-CH" sz="700" kern="0" dirty="0"/>
              <a:t> </a:t>
            </a:r>
            <a:r>
              <a:rPr lang="de-CH" sz="700" kern="0" dirty="0" err="1"/>
              <a:t>Surg</a:t>
            </a:r>
            <a:r>
              <a:rPr lang="de-CH" sz="700" kern="0" dirty="0"/>
              <a:t> 2019;69(6S):3S–125S.</a:t>
            </a:r>
          </a:p>
          <a:p>
            <a:pPr marL="0" indent="0">
              <a:buNone/>
            </a:pPr>
            <a:r>
              <a:rPr lang="de-CH" sz="700" b="1" kern="0" dirty="0"/>
              <a:t>12</a:t>
            </a:r>
            <a:r>
              <a:rPr lang="de-CH" sz="700" kern="0" dirty="0"/>
              <a:t>. </a:t>
            </a:r>
            <a:r>
              <a:rPr lang="de-CH" sz="700" kern="0" dirty="0" err="1"/>
              <a:t>Knuuti</a:t>
            </a:r>
            <a:r>
              <a:rPr lang="de-CH" sz="700" kern="0" dirty="0"/>
              <a:t> J, et al. 2019 ESC Guidelines </a:t>
            </a:r>
            <a:r>
              <a:rPr lang="de-CH" sz="700" kern="0" dirty="0" err="1"/>
              <a:t>for</a:t>
            </a:r>
            <a:r>
              <a:rPr lang="de-CH" sz="700" kern="0" dirty="0"/>
              <a:t> </a:t>
            </a:r>
            <a:r>
              <a:rPr lang="de-CH" sz="700" kern="0" dirty="0" err="1"/>
              <a:t>the</a:t>
            </a:r>
            <a:r>
              <a:rPr lang="de-CH" sz="700" kern="0" dirty="0"/>
              <a:t> </a:t>
            </a:r>
            <a:r>
              <a:rPr lang="de-CH" sz="700" kern="0" dirty="0" err="1"/>
              <a:t>diagnosis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management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chronic</a:t>
            </a:r>
            <a:r>
              <a:rPr lang="de-CH" sz="700" kern="0" dirty="0"/>
              <a:t> </a:t>
            </a:r>
            <a:r>
              <a:rPr lang="de-CH" sz="700" kern="0" dirty="0" err="1"/>
              <a:t>coronary</a:t>
            </a:r>
            <a:r>
              <a:rPr lang="de-CH" sz="700" kern="0" dirty="0"/>
              <a:t> </a:t>
            </a:r>
            <a:r>
              <a:rPr lang="de-CH" sz="700" kern="0" dirty="0" err="1"/>
              <a:t>syndromes.Eur</a:t>
            </a:r>
            <a:r>
              <a:rPr lang="de-CH" sz="700" kern="0" dirty="0"/>
              <a:t> Heart J 2019;41(3):407–477.</a:t>
            </a:r>
          </a:p>
          <a:p>
            <a:pPr marL="0" indent="0">
              <a:buNone/>
            </a:pPr>
            <a:r>
              <a:rPr lang="de-CH" sz="700" b="1" kern="0" dirty="0"/>
              <a:t>13. </a:t>
            </a:r>
            <a:r>
              <a:rPr lang="de-CH" sz="700" kern="0" dirty="0"/>
              <a:t>Fachinformation </a:t>
            </a:r>
            <a:r>
              <a:rPr lang="de-CH" sz="700" kern="0" dirty="0" err="1"/>
              <a:t>Xarelto</a:t>
            </a:r>
            <a:r>
              <a:rPr lang="de-CH" sz="700" kern="0" dirty="0"/>
              <a:t>® </a:t>
            </a:r>
            <a:r>
              <a:rPr lang="de-CH" sz="700" kern="0" dirty="0" err="1"/>
              <a:t>vascular</a:t>
            </a:r>
            <a:r>
              <a:rPr lang="de-CH" sz="700" kern="0" dirty="0"/>
              <a:t> Schweiz: </a:t>
            </a:r>
            <a:r>
              <a:rPr lang="de-CH" sz="700" kern="0" dirty="0" err="1"/>
              <a:t>www.swissmedicinfo.ch</a:t>
            </a:r>
            <a:r>
              <a:rPr lang="de-CH" sz="700" kern="0" dirty="0"/>
              <a:t>.</a:t>
            </a:r>
          </a:p>
          <a:p>
            <a:pPr marL="0" indent="0">
              <a:buNone/>
            </a:pPr>
            <a:r>
              <a:rPr lang="de-CH" sz="700" b="1" kern="0" dirty="0"/>
              <a:t>14</a:t>
            </a:r>
            <a:r>
              <a:rPr lang="de-CH" sz="700" kern="0" dirty="0"/>
              <a:t>. </a:t>
            </a:r>
            <a:r>
              <a:rPr lang="de-CH" sz="700" kern="0" dirty="0" err="1"/>
              <a:t>Caprie</a:t>
            </a:r>
            <a:r>
              <a:rPr lang="de-CH" sz="700" kern="0" dirty="0"/>
              <a:t> </a:t>
            </a:r>
            <a:r>
              <a:rPr lang="de-CH" sz="700" kern="0" dirty="0" err="1"/>
              <a:t>Steering</a:t>
            </a:r>
            <a:r>
              <a:rPr lang="de-CH" sz="700" kern="0" dirty="0"/>
              <a:t> </a:t>
            </a:r>
            <a:r>
              <a:rPr lang="de-CH" sz="700" kern="0" dirty="0" err="1"/>
              <a:t>Committee</a:t>
            </a:r>
            <a:r>
              <a:rPr lang="de-CH" sz="700" kern="0" dirty="0"/>
              <a:t>, A </a:t>
            </a:r>
            <a:r>
              <a:rPr lang="de-CH" sz="700" kern="0" dirty="0" err="1"/>
              <a:t>randomised</a:t>
            </a:r>
            <a:r>
              <a:rPr lang="de-CH" sz="700" kern="0" dirty="0"/>
              <a:t>, </a:t>
            </a:r>
            <a:r>
              <a:rPr lang="de-CH" sz="700" kern="0" dirty="0" err="1"/>
              <a:t>blinded</a:t>
            </a:r>
            <a:r>
              <a:rPr lang="de-CH" sz="700" kern="0" dirty="0"/>
              <a:t>, </a:t>
            </a:r>
            <a:r>
              <a:rPr lang="de-CH" sz="700" kern="0" dirty="0" err="1"/>
              <a:t>trial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clopidogrel</a:t>
            </a:r>
            <a:r>
              <a:rPr lang="de-CH" sz="700" kern="0" dirty="0"/>
              <a:t> versus </a:t>
            </a:r>
            <a:r>
              <a:rPr lang="de-CH" sz="700" kern="0" dirty="0" err="1"/>
              <a:t>aspirin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at </a:t>
            </a:r>
            <a:r>
              <a:rPr lang="de-CH" sz="700" kern="0" dirty="0" err="1"/>
              <a:t>risk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ischaemic</a:t>
            </a:r>
            <a:r>
              <a:rPr lang="de-CH" sz="700" kern="0" dirty="0"/>
              <a:t> </a:t>
            </a:r>
            <a:r>
              <a:rPr lang="de-CH" sz="700" kern="0" dirty="0" err="1"/>
              <a:t>events</a:t>
            </a:r>
            <a:r>
              <a:rPr lang="de-CH" sz="700" kern="0" dirty="0"/>
              <a:t> (CAPRIE).Lancet 1996;348(9038):1329–1339.</a:t>
            </a:r>
          </a:p>
          <a:p>
            <a:pPr marL="0" indent="0">
              <a:buNone/>
            </a:pPr>
            <a:r>
              <a:rPr lang="de-CH" sz="700" b="1" kern="0" dirty="0"/>
              <a:t>15. </a:t>
            </a:r>
            <a:r>
              <a:rPr lang="de-CH" sz="700" kern="0" dirty="0" err="1"/>
              <a:t>Cacoub</a:t>
            </a:r>
            <a:r>
              <a:rPr lang="de-CH" sz="700" kern="0" dirty="0"/>
              <a:t> PP, et al,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arterial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in </a:t>
            </a:r>
            <a:r>
              <a:rPr lang="de-CH" sz="700" kern="0" dirty="0" err="1"/>
              <a:t>the</a:t>
            </a:r>
            <a:r>
              <a:rPr lang="de-CH" sz="700" kern="0" dirty="0"/>
              <a:t> CHARISMA </a:t>
            </a:r>
            <a:r>
              <a:rPr lang="de-CH" sz="700" kern="0" dirty="0" err="1"/>
              <a:t>trial.Eur</a:t>
            </a:r>
            <a:r>
              <a:rPr lang="de-CH" sz="700" kern="0" dirty="0"/>
              <a:t> Heart J 2009;30(2):192–201.</a:t>
            </a:r>
          </a:p>
          <a:p>
            <a:pPr marL="0" indent="0">
              <a:buNone/>
            </a:pPr>
            <a:r>
              <a:rPr lang="de-CH" sz="700" b="1" kern="0" dirty="0"/>
              <a:t>16. </a:t>
            </a:r>
            <a:r>
              <a:rPr lang="de-CH" sz="700" kern="0" dirty="0" err="1"/>
              <a:t>Bonaca</a:t>
            </a:r>
            <a:r>
              <a:rPr lang="de-CH" sz="700" kern="0" dirty="0"/>
              <a:t> MP, et al, </a:t>
            </a:r>
            <a:r>
              <a:rPr lang="de-CH" sz="700" kern="0" dirty="0" err="1"/>
              <a:t>Vorapaxar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Disease.Circulation</a:t>
            </a:r>
            <a:r>
              <a:rPr lang="de-CH" sz="700" kern="0" dirty="0"/>
              <a:t> 2013;127(14):1522–1529.</a:t>
            </a:r>
          </a:p>
          <a:p>
            <a:pPr marL="0" indent="0">
              <a:buNone/>
            </a:pPr>
            <a:r>
              <a:rPr lang="de-CH" sz="700" b="1" kern="0" dirty="0"/>
              <a:t>17</a:t>
            </a:r>
            <a:r>
              <a:rPr lang="de-CH" sz="700" kern="0" dirty="0"/>
              <a:t>. </a:t>
            </a:r>
            <a:r>
              <a:rPr lang="de-CH" sz="700" kern="0" dirty="0" err="1"/>
              <a:t>Hiatt</a:t>
            </a:r>
            <a:r>
              <a:rPr lang="de-CH" sz="700" kern="0" dirty="0"/>
              <a:t> WR, et al, </a:t>
            </a:r>
            <a:r>
              <a:rPr lang="de-CH" sz="700" kern="0" dirty="0" err="1"/>
              <a:t>Ticagrelor</a:t>
            </a:r>
            <a:r>
              <a:rPr lang="de-CH" sz="700" kern="0" dirty="0"/>
              <a:t> versus </a:t>
            </a:r>
            <a:r>
              <a:rPr lang="de-CH" sz="700" kern="0" dirty="0" err="1"/>
              <a:t>Clopidogrel</a:t>
            </a:r>
            <a:r>
              <a:rPr lang="de-CH" sz="700" kern="0" dirty="0"/>
              <a:t> in </a:t>
            </a:r>
            <a:r>
              <a:rPr lang="de-CH" sz="700" kern="0" dirty="0" err="1"/>
              <a:t>Symptomatic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. N Engl J </a:t>
            </a:r>
            <a:r>
              <a:rPr lang="de-CH" sz="700" kern="0" dirty="0" err="1"/>
              <a:t>Med</a:t>
            </a:r>
            <a:r>
              <a:rPr lang="de-CH" sz="700" kern="0" dirty="0"/>
              <a:t> 2017;376(1):32–40.</a:t>
            </a:r>
          </a:p>
          <a:p>
            <a:pPr marL="0" indent="0">
              <a:buNone/>
            </a:pPr>
            <a:r>
              <a:rPr lang="de-CH" sz="700" b="1" kern="0" dirty="0"/>
              <a:t>18. </a:t>
            </a:r>
            <a:r>
              <a:rPr lang="de-CH" sz="700" kern="0" dirty="0"/>
              <a:t>Debus ES, et al, </a:t>
            </a:r>
            <a:r>
              <a:rPr lang="en-US" sz="700" kern="0" dirty="0"/>
              <a:t>Effect of Rivaroxaban and Aspirin in Patients With Peripheral Artery Disease Undergoing Surgical Revascularization: Insights From the VOYAGER PAD Trial</a:t>
            </a:r>
            <a:r>
              <a:rPr lang="de-CH" sz="700" kern="0" dirty="0"/>
              <a:t>. </a:t>
            </a:r>
            <a:r>
              <a:rPr lang="de-CH" sz="700" kern="0" dirty="0" err="1"/>
              <a:t>Circulation</a:t>
            </a:r>
            <a:r>
              <a:rPr lang="de-CH" sz="700" kern="0" dirty="0"/>
              <a:t> 2021;144:1104–1116.</a:t>
            </a:r>
          </a:p>
          <a:p>
            <a:pPr marL="0" indent="0">
              <a:buNone/>
            </a:pPr>
            <a:r>
              <a:rPr lang="de-CH" sz="700" b="1" kern="0" dirty="0"/>
              <a:t>19. </a:t>
            </a:r>
            <a:r>
              <a:rPr lang="de-CH" sz="700" kern="0" dirty="0"/>
              <a:t>Krantz MJ, et al. Low-dose </a:t>
            </a:r>
            <a:r>
              <a:rPr lang="de-CH" sz="700" kern="0" dirty="0" err="1"/>
              <a:t>rivaroxaban</a:t>
            </a:r>
            <a:r>
              <a:rPr lang="de-CH" sz="700" kern="0" dirty="0"/>
              <a:t> plus </a:t>
            </a:r>
            <a:r>
              <a:rPr lang="de-CH" sz="700" kern="0" dirty="0" err="1"/>
              <a:t>aspirin</a:t>
            </a:r>
            <a:r>
              <a:rPr lang="de-CH" sz="700" kern="0" dirty="0"/>
              <a:t> in </a:t>
            </a:r>
            <a:r>
              <a:rPr lang="de-CH" sz="700" kern="0" dirty="0" err="1"/>
              <a:t>older</a:t>
            </a:r>
            <a:r>
              <a:rPr lang="de-CH" sz="700" kern="0" dirty="0"/>
              <a:t>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</a:t>
            </a:r>
            <a:r>
              <a:rPr lang="de-CH" sz="700" kern="0" dirty="0" err="1"/>
              <a:t>undergoing</a:t>
            </a:r>
            <a:r>
              <a:rPr lang="de-CH" sz="700" kern="0" dirty="0"/>
              <a:t> </a:t>
            </a:r>
            <a:r>
              <a:rPr lang="de-CH" sz="700" kern="0" dirty="0" err="1"/>
              <a:t>acute</a:t>
            </a:r>
            <a:r>
              <a:rPr lang="de-CH" sz="700" kern="0" dirty="0"/>
              <a:t> </a:t>
            </a:r>
            <a:r>
              <a:rPr lang="de-CH" sz="700" kern="0" dirty="0" err="1"/>
              <a:t>limb</a:t>
            </a:r>
            <a:r>
              <a:rPr lang="de-CH" sz="700" kern="0" dirty="0"/>
              <a:t> </a:t>
            </a:r>
            <a:r>
              <a:rPr lang="de-CH" sz="700" kern="0" dirty="0" err="1"/>
              <a:t>revascularization:insights</a:t>
            </a:r>
            <a:r>
              <a:rPr lang="de-CH" sz="700" kern="0" dirty="0"/>
              <a:t> </a:t>
            </a:r>
            <a:r>
              <a:rPr lang="de-CH" sz="700" kern="0" dirty="0" err="1"/>
              <a:t>fromthe</a:t>
            </a:r>
            <a:r>
              <a:rPr lang="de-CH" sz="700" kern="0" dirty="0"/>
              <a:t> VOYAGER PAD </a:t>
            </a:r>
            <a:r>
              <a:rPr lang="de-CH" sz="700" kern="0" dirty="0" err="1"/>
              <a:t>trial</a:t>
            </a:r>
            <a:r>
              <a:rPr lang="de-CH" sz="700" kern="0" dirty="0"/>
              <a:t>, </a:t>
            </a:r>
            <a:r>
              <a:rPr lang="en-US" sz="700" kern="0" dirty="0"/>
              <a:t>European Heart Journal 2021; 42:4040–4048.</a:t>
            </a:r>
          </a:p>
          <a:p>
            <a:pPr marL="0" indent="0">
              <a:buNone/>
            </a:pPr>
            <a:r>
              <a:rPr lang="en-US" sz="700" b="1" kern="0" dirty="0"/>
              <a:t>20. </a:t>
            </a:r>
            <a:r>
              <a:rPr lang="en-US" sz="700" kern="0" dirty="0"/>
              <a:t>Belch JJF, et al. Lipid-lowering and anti-thrombotic therapy in patients with peripheral arterial disease – EAS/ESVM Joint Statement. </a:t>
            </a:r>
            <a:r>
              <a:rPr lang="fi-FI" sz="700" kern="0" dirty="0"/>
              <a:t>Vasa (2021), 50 (6), 401–411.</a:t>
            </a:r>
            <a:endParaRPr lang="en-US" sz="700" kern="0" dirty="0"/>
          </a:p>
          <a:p>
            <a:pPr marL="0" indent="0">
              <a:buNone/>
            </a:pPr>
            <a:r>
              <a:rPr lang="en-US" sz="700" b="1" kern="0" dirty="0"/>
              <a:t>21. </a:t>
            </a:r>
            <a:r>
              <a:rPr lang="en-US" sz="700" kern="0" dirty="0" err="1"/>
              <a:t>Heiss</a:t>
            </a:r>
            <a:r>
              <a:rPr lang="en-US" sz="700" kern="0" dirty="0"/>
              <a:t> C, et al. Management of chronic peripheral artery disease patients with indication for endovascular revascularization - A position paper by the ESVM. </a:t>
            </a:r>
            <a:r>
              <a:rPr lang="fi-FI" sz="700" kern="0" dirty="0"/>
              <a:t>Vasa (2022), 51 (3), 121–137.</a:t>
            </a:r>
            <a:endParaRPr lang="en-US" sz="700" kern="0" dirty="0"/>
          </a:p>
          <a:p>
            <a:pPr marL="0" indent="0">
              <a:buNone/>
            </a:pPr>
            <a:r>
              <a:rPr lang="en-US" sz="700" b="1" kern="0" dirty="0"/>
              <a:t>22. </a:t>
            </a:r>
            <a:r>
              <a:rPr lang="en-US" sz="700" kern="0" dirty="0"/>
              <a:t>Fox KAA, et al. Patients selected for dual pathway inhibition in clinical practice have similar characteristics and outcomes to those included in the COMPASS randomized trial: The XATOA Registry, European Heart Journal - Cardiovascular Pharmacotherapy (2022) 0, 1–12.</a:t>
            </a:r>
            <a:endParaRPr lang="de-CH" sz="700" kern="0" dirty="0"/>
          </a:p>
          <a:p>
            <a:endParaRPr lang="de-CH" sz="700" kern="0" dirty="0"/>
          </a:p>
          <a:p>
            <a:endParaRPr lang="de-CH" sz="700" kern="0" dirty="0"/>
          </a:p>
          <a:p>
            <a:endParaRPr lang="de-CH" sz="700" kern="0" dirty="0"/>
          </a:p>
          <a:p>
            <a:endParaRPr lang="de-CH" sz="700" kern="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178A7CA-B053-450A-9599-FDBE7D78097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7482583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ubtitle 1">
            <a:extLst>
              <a:ext uri="{FF2B5EF4-FFF2-40B4-BE49-F238E27FC236}">
                <a16:creationId xmlns:a16="http://schemas.microsoft.com/office/drawing/2014/main" id="{F545222E-3951-446B-92E9-F9E5338796EC}"/>
              </a:ext>
            </a:extLst>
          </p:cNvPr>
          <p:cNvSpPr txBox="1">
            <a:spLocks/>
          </p:cNvSpPr>
          <p:nvPr/>
        </p:nvSpPr>
        <p:spPr>
          <a:xfrm>
            <a:off x="612776" y="1250911"/>
            <a:ext cx="8243887" cy="226215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1238250" algn="l"/>
              </a:tabLst>
              <a:defRPr/>
            </a:pP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Gekürzte Fachinformation Xarelto</a:t>
            </a:r>
            <a:r>
              <a:rPr kumimoji="0" lang="de-DE" sz="800" b="1" i="0" u="none" strike="noStrike" kern="0" cap="none" spc="0" normalizeH="0" baseline="3000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®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</a:t>
            </a:r>
            <a:r>
              <a:rPr kumimoji="0" lang="de-DE" sz="8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vascular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(Rivaroxaban):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1238250" algn="l"/>
              </a:tabLst>
              <a:defRPr/>
            </a:pP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Direkter Faktor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Xa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-Inhibitor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Z: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Filmtabl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zu 2.5mg Rivaroxaban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I: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In Kombination mit Acetylsalicylsäure (ASS) zur Prävention schwerwiegender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atherothrombotischer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Ereignisse (Schlaganfall, Myokardinfarkt, kardiovaskulär bedingter Tod) bei Patienten mit koronarer Herzkrankheit oder manifester peripherer arterieller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Gefässerkrankung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und einem hohen Risiko für ischämische Ereignisse</a:t>
            </a:r>
            <a:r>
              <a:rPr kumimoji="0" lang="de-CH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</a:t>
            </a:r>
            <a:r>
              <a:rPr kumimoji="0" lang="de-CH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D: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2x/Tag 2.5mg</a:t>
            </a:r>
            <a:r>
              <a:rPr kumimoji="0" lang="de-CH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KI: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Überempfindlichkeit auf Inhaltsstoffe, akute bakt. Endokarditis,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klin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sign. aktive Blutungen, vorangegangener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hämorrhag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/ lakunärer Insult, ischämischer Schlaganfall (&lt;1 Monat), schw. Lebererkrankung/ Leberinsuffizienz (LI) mit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relev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erhöhtem Blutungsrisiko; leichte LI in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Komb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mit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Koagulopathie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, schw. Herzinsuffizienz (NYHA III-IV, LVEF ≤30%),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dialysepfl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Niereninsuffizienz (NI), akute gastrointestinale (GI) Ulzera oder GI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ulzerative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Erkrankungen, Schwangerschaft, Stillzeit.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W: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Komedikation (siehe „IA“); &lt;18 Jahre;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künstl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Herzklappen; die Hämostase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beeinfl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Arzneimittel.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VM: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NI (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Krea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-Cl 15-29ml/min), erhöhtes Risiko unkontrollierter Blutungen, kongenitale od.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hämorrhag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Diathese, intrakran. od.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intrazerebr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Hämorrhagie, kürzlich aufgetretene GI Ulzera/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ulzerative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Erkrankungen, schwere unkontrollierte Hypertonie,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vask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Retinopathie,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intraspin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od.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intrazerebr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Gefässanomalien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, kurz zurückliegende Hirn-, Spinal-, Augen-OP, Bronchiektasie od. pulmonale Blutung in der Anamnese, Spinalanästhesie und -punktion, mind. 24 Stunden vor invasiven Verfahren/ chirurgischen Eingriffen absetzen, gleichzeitige Gabe von die Hämostase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beeinfl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  <a:r>
              <a:rPr kumimoji="0" lang="de-CH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Arzneimitteln, APS, Einzelfälle von Agranulozytose und SJS wurden berichtet.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Häufige UAW: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Blutungen,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Anämie, Schwindel, Kopfschmerz, Augenblutungen, Hämatome, Epistaxis,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Hämoptysis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, Nausea, Obstipation, Durchfall, Leberenzymerhöhungen (ASAT, ALAT), Pruritus,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Rash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, Schmerzen in den Extrem., Fieber,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periph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Ödem, Asthenie. </a:t>
            </a: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IA: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Starke CYP 3A4 + P-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gp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-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Inhib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(Ritonavir,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Ketoconazol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),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starke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CYP 3A4 + P-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gp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-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Induk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(Rifampicin,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Carbamazepin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, Phenobarbital,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Johanniskraut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), die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Hämostase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beeinfl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Arzneimittel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  <a:r>
              <a:rPr kumimoji="0" lang="de-DE" sz="8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Packg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.: 2.5mg à 28, 56, 196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Filmtabl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(B), kassenzulässig (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Limitatio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 beachten).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1238250" algn="l"/>
              </a:tabLst>
              <a:defRPr/>
            </a:pP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Für weitere Informationen siehe 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  <a:hlinkClick r:id="rId3"/>
              </a:rPr>
              <a:t>www.swissmedicinfo.ch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1238250" algn="l"/>
              </a:tabLst>
              <a:defRPr/>
            </a:pP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Vertrieb: Bayer (Schweiz) AG, </a:t>
            </a:r>
            <a:r>
              <a:rPr kumimoji="0" lang="de-DE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Uetlibergstr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. 132, 8045 Zürich.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1238250" algn="l"/>
              </a:tabLst>
              <a:defRPr/>
            </a:pPr>
            <a:r>
              <a:rPr kumimoji="0" lang="de-CH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S Mincho"/>
                <a:cs typeface="+mn-cs"/>
              </a:rPr>
              <a:t>MA-M_RIV-CH-0090-1_02.2022</a:t>
            </a:r>
          </a:p>
          <a:p>
            <a:pPr marR="0" algn="l" rtl="0">
              <a:spcBef>
                <a:spcPts val="0"/>
              </a:spcBef>
            </a:pPr>
            <a:endParaRPr lang="es-ES" sz="300" b="0" i="0" u="none" strike="no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ED8B933F-6B10-442D-8286-4D2F50F3612D}"/>
              </a:ext>
            </a:extLst>
          </p:cNvPr>
          <p:cNvSpPr txBox="1">
            <a:spLocks/>
          </p:cNvSpPr>
          <p:nvPr/>
        </p:nvSpPr>
        <p:spPr>
          <a:xfrm>
            <a:off x="612001" y="216911"/>
            <a:ext cx="8281175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400" kern="0" dirty="0"/>
              <a:t>Xarelto</a:t>
            </a:r>
            <a:r>
              <a:rPr lang="en-US" sz="2400" kern="0" baseline="30000" dirty="0"/>
              <a:t>® </a:t>
            </a:r>
            <a:r>
              <a:rPr lang="en-US" sz="2400" kern="0" dirty="0"/>
              <a:t>vascular</a:t>
            </a:r>
            <a:br>
              <a:rPr lang="en-US" sz="2400" kern="0" dirty="0"/>
            </a:br>
            <a:r>
              <a:rPr lang="en-US" sz="2400" kern="0" dirty="0" err="1"/>
              <a:t>Gekürzte</a:t>
            </a:r>
            <a:r>
              <a:rPr lang="en-US" sz="2400" kern="0" dirty="0"/>
              <a:t> </a:t>
            </a:r>
            <a:r>
              <a:rPr lang="en-US" sz="2400" kern="0" dirty="0" err="1"/>
              <a:t>Fachinformation</a:t>
            </a:r>
            <a:endParaRPr kumimoji="0" lang="de-DE" sz="24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6EF400C-3DEB-4E3A-911A-6288194A4DA7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5148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38">
            <a:extLst>
              <a:ext uri="{FF2B5EF4-FFF2-40B4-BE49-F238E27FC236}">
                <a16:creationId xmlns:a16="http://schemas.microsoft.com/office/drawing/2014/main" id="{7779BE4B-4B89-4415-84F2-E5EA1E69A6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itel 1">
            <a:extLst>
              <a:ext uri="{FF2B5EF4-FFF2-40B4-BE49-F238E27FC236}">
                <a16:creationId xmlns:a16="http://schemas.microsoft.com/office/drawing/2014/main" id="{21EF8027-B1D0-4752-9C0F-F6D14852A241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Bei Ihren </a:t>
            </a:r>
            <a:r>
              <a:rPr lang="de-DE" sz="2000" dirty="0" err="1"/>
              <a:t>pAVK</a:t>
            </a:r>
            <a:r>
              <a:rPr lang="de-DE" sz="2000" dirty="0"/>
              <a:t>-Patienten </a:t>
            </a:r>
            <a:r>
              <a:rPr lang="de-CH" sz="2000" dirty="0"/>
              <a:t>besteht ein fortlaufendes Risiko für Ischämien und deren Konsequenzen - auch nach </a:t>
            </a:r>
            <a:r>
              <a:rPr lang="de-CH" sz="2000" dirty="0" err="1"/>
              <a:t>Revaskularisation</a:t>
            </a:r>
            <a:r>
              <a:rPr lang="de-DE" sz="2000" baseline="30000" dirty="0"/>
              <a:t>2</a:t>
            </a:r>
          </a:p>
        </p:txBody>
      </p:sp>
      <p:sp>
        <p:nvSpPr>
          <p:cNvPr id="37" name="Subtitle 5">
            <a:extLst>
              <a:ext uri="{FF2B5EF4-FFF2-40B4-BE49-F238E27FC236}">
                <a16:creationId xmlns:a16="http://schemas.microsoft.com/office/drawing/2014/main" id="{8B52AA3F-B116-4DEB-A9DA-88667AE90127}"/>
              </a:ext>
            </a:extLst>
          </p:cNvPr>
          <p:cNvSpPr txBox="1">
            <a:spLocks/>
          </p:cNvSpPr>
          <p:nvPr/>
        </p:nvSpPr>
        <p:spPr>
          <a:xfrm>
            <a:off x="612777" y="1238799"/>
            <a:ext cx="8280400" cy="297293"/>
          </a:xfrm>
          <a:prstGeom prst="rect">
            <a:avLst/>
          </a:prstGeom>
        </p:spPr>
        <p:txBody>
          <a:bodyPr lIns="0" tIns="0" rIns="0" bIns="0"/>
          <a:lstStyle>
            <a:lvl1pPr marL="201216" indent="-201216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928688" algn="l"/>
              </a:tabLst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09575" indent="-207169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928688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626269" indent="-215504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827485" indent="-2000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021556" indent="-2143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19490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6pPr>
            <a:lvl7pPr marL="22919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7pPr>
            <a:lvl8pPr marL="26348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8pPr>
            <a:lvl9pPr marL="29777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spcBef>
                <a:spcPts val="600"/>
              </a:spcBef>
              <a:buNone/>
              <a:defRPr kumimoji="0" lang="en-GB" sz="1800" b="1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595959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lang="de-DE" sz="1400" b="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595959"/>
                </a:solidFill>
              </a:rPr>
              <a:t>REACH-Register: Ergebnisse in (US-) </a:t>
            </a:r>
            <a:r>
              <a:rPr lang="de-DE" sz="1400" b="1" dirty="0" err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595959"/>
                </a:solidFill>
              </a:rPr>
              <a:t>pAVK</a:t>
            </a:r>
            <a:r>
              <a:rPr lang="de-DE" sz="1400" b="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595959"/>
                </a:solidFill>
              </a:rPr>
              <a:t>-Patienten</a:t>
            </a:r>
          </a:p>
        </p:txBody>
      </p:sp>
      <p:graphicFrame>
        <p:nvGraphicFramePr>
          <p:cNvPr id="38" name="Content Placeholder 9">
            <a:extLst>
              <a:ext uri="{FF2B5EF4-FFF2-40B4-BE49-F238E27FC236}">
                <a16:creationId xmlns:a16="http://schemas.microsoft.com/office/drawing/2014/main" id="{77F785A4-7D73-4A8B-97CF-90713A1AD4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452177"/>
              </p:ext>
            </p:extLst>
          </p:nvPr>
        </p:nvGraphicFramePr>
        <p:xfrm>
          <a:off x="480039" y="1339321"/>
          <a:ext cx="8280400" cy="3309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665BAA8-85B8-45DF-928F-EEE00844F1A8}"/>
              </a:ext>
            </a:extLst>
          </p:cNvPr>
          <p:cNvGrpSpPr/>
          <p:nvPr/>
        </p:nvGrpSpPr>
        <p:grpSpPr>
          <a:xfrm>
            <a:off x="1433265" y="1627866"/>
            <a:ext cx="2670038" cy="806589"/>
            <a:chOff x="5049069" y="997170"/>
            <a:chExt cx="2670038" cy="806589"/>
          </a:xfrm>
        </p:grpSpPr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937230A7-01C2-457D-804A-3F02E17E4613}"/>
                </a:ext>
              </a:extLst>
            </p:cNvPr>
            <p:cNvGrpSpPr/>
            <p:nvPr/>
          </p:nvGrpSpPr>
          <p:grpSpPr>
            <a:xfrm>
              <a:off x="5050555" y="997170"/>
              <a:ext cx="2175552" cy="279180"/>
              <a:chOff x="5364705" y="1680667"/>
              <a:chExt cx="2175552" cy="279180"/>
            </a:xfrm>
          </p:grpSpPr>
          <p:sp>
            <p:nvSpPr>
              <p:cNvPr id="11" name="Rectangle 20">
                <a:extLst>
                  <a:ext uri="{FF2B5EF4-FFF2-40B4-BE49-F238E27FC236}">
                    <a16:creationId xmlns:a16="http://schemas.microsoft.com/office/drawing/2014/main" id="{8E7BAC9F-9A30-432D-B5F2-194F7CFEFF48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3961AC"/>
              </a:solidFill>
              <a:ln w="19050" algn="ctr">
                <a:solidFill>
                  <a:srgbClr val="3961A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12" name="TextBox 23">
                <a:extLst>
                  <a:ext uri="{FF2B5EF4-FFF2-40B4-BE49-F238E27FC236}">
                    <a16:creationId xmlns:a16="http://schemas.microsoft.com/office/drawing/2014/main" id="{8A7CCB9B-7506-470B-95AD-F109A3CB6F8C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2044300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asymptomatisch (</a:t>
                </a:r>
                <a:r>
                  <a:rPr lang="de-DE" sz="12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n</a:t>
                </a:r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=134)</a:t>
                </a:r>
              </a:p>
            </p:txBody>
          </p: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C964245F-5E0D-45B2-8087-3573297BB99F}"/>
                </a:ext>
              </a:extLst>
            </p:cNvPr>
            <p:cNvGrpSpPr/>
            <p:nvPr/>
          </p:nvGrpSpPr>
          <p:grpSpPr>
            <a:xfrm>
              <a:off x="5050555" y="1165873"/>
              <a:ext cx="1944885" cy="279180"/>
              <a:chOff x="5364705" y="1680667"/>
              <a:chExt cx="1944885" cy="279180"/>
            </a:xfrm>
          </p:grpSpPr>
          <p:sp>
            <p:nvSpPr>
              <p:cNvPr id="15" name="Rectangle 20">
                <a:extLst>
                  <a:ext uri="{FF2B5EF4-FFF2-40B4-BE49-F238E27FC236}">
                    <a16:creationId xmlns:a16="http://schemas.microsoft.com/office/drawing/2014/main" id="{C8ACE9E3-81E3-4FB2-B418-E70240187028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809ED5"/>
              </a:solidFill>
              <a:ln w="19050" algn="ctr">
                <a:solidFill>
                  <a:srgbClr val="809ED5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16" name="TextBox 23">
                <a:extLst>
                  <a:ext uri="{FF2B5EF4-FFF2-40B4-BE49-F238E27FC236}">
                    <a16:creationId xmlns:a16="http://schemas.microsoft.com/office/drawing/2014/main" id="{2EBBA5CB-E70E-43A6-819C-30224BF92B2A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1813633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de-DE" sz="12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Claudicatio</a:t>
                </a:r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 (</a:t>
                </a:r>
                <a:r>
                  <a:rPr lang="de-DE" sz="12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n</a:t>
                </a:r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=539)</a:t>
                </a:r>
              </a:p>
            </p:txBody>
          </p:sp>
        </p:grp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BB38C89D-D9E2-41C1-9D1F-174285433C8E}"/>
                </a:ext>
              </a:extLst>
            </p:cNvPr>
            <p:cNvGrpSpPr/>
            <p:nvPr/>
          </p:nvGrpSpPr>
          <p:grpSpPr>
            <a:xfrm>
              <a:off x="5050555" y="1345881"/>
              <a:ext cx="2438549" cy="279180"/>
              <a:chOff x="5364705" y="1680667"/>
              <a:chExt cx="2438549" cy="279180"/>
            </a:xfrm>
          </p:grpSpPr>
          <p:sp>
            <p:nvSpPr>
              <p:cNvPr id="18" name="Rectangle 20">
                <a:extLst>
                  <a:ext uri="{FF2B5EF4-FFF2-40B4-BE49-F238E27FC236}">
                    <a16:creationId xmlns:a16="http://schemas.microsoft.com/office/drawing/2014/main" id="{58641A05-6047-4DC8-B177-01657A0F4B15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8A8C8E"/>
              </a:solidFill>
              <a:ln w="19050" algn="ctr">
                <a:solidFill>
                  <a:srgbClr val="8A8C8E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19" name="TextBox 23">
                <a:extLst>
                  <a:ext uri="{FF2B5EF4-FFF2-40B4-BE49-F238E27FC236}">
                    <a16:creationId xmlns:a16="http://schemas.microsoft.com/office/drawing/2014/main" id="{C99E23DE-1E2B-4B5E-ACA4-9F3F7477DC4E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2307297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vor </a:t>
                </a:r>
                <a:r>
                  <a:rPr lang="de-DE" sz="12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Revaskularisation</a:t>
                </a:r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 (</a:t>
                </a:r>
                <a:r>
                  <a:rPr lang="de-DE" sz="12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n</a:t>
                </a:r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=692)</a:t>
                </a:r>
              </a:p>
            </p:txBody>
          </p:sp>
        </p:grpSp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5EE0F7BB-59F3-4F9F-B610-3A6F942E8532}"/>
                </a:ext>
              </a:extLst>
            </p:cNvPr>
            <p:cNvGrpSpPr/>
            <p:nvPr/>
          </p:nvGrpSpPr>
          <p:grpSpPr>
            <a:xfrm>
              <a:off x="5049069" y="1524579"/>
              <a:ext cx="2670038" cy="279180"/>
              <a:chOff x="5364705" y="1680667"/>
              <a:chExt cx="2670038" cy="27918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87936F9-364D-44DB-8FD9-2A0642B6794F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3961AC"/>
              </a:solidFill>
              <a:ln w="19050" algn="ctr">
                <a:solidFill>
                  <a:srgbClr val="3961A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22" name="TextBox 23">
                <a:extLst>
                  <a:ext uri="{FF2B5EF4-FFF2-40B4-BE49-F238E27FC236}">
                    <a16:creationId xmlns:a16="http://schemas.microsoft.com/office/drawing/2014/main" id="{04948723-C546-4985-9C1D-F25245F5BE91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2538786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vor Amputation (</a:t>
                </a:r>
                <a:r>
                  <a:rPr lang="de-DE" sz="12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n</a:t>
                </a:r>
                <a:r>
                  <a:rPr lang="de-DE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=312)</a:t>
                </a:r>
              </a:p>
            </p:txBody>
          </p:sp>
        </p:grpSp>
      </p:grpSp>
      <p:sp>
        <p:nvSpPr>
          <p:cNvPr id="23" name="TextBox 3">
            <a:extLst>
              <a:ext uri="{FF2B5EF4-FFF2-40B4-BE49-F238E27FC236}">
                <a16:creationId xmlns:a16="http://schemas.microsoft.com/office/drawing/2014/main" id="{63C0BC97-DD6B-A240-A59D-BA5620B5CF78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KV: kardiovaskulär; MI: Myokardinfarkt;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B3DEE8A8-A96C-4218-9DDE-0FA1A2ECEE30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2736547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9">
            <a:extLst>
              <a:ext uri="{FF2B5EF4-FFF2-40B4-BE49-F238E27FC236}">
                <a16:creationId xmlns:a16="http://schemas.microsoft.com/office/drawing/2014/main" id="{AA907C61-A3AD-4925-B8FD-01596E9A9A63}"/>
              </a:ext>
            </a:extLst>
          </p:cNvPr>
          <p:cNvSpPr txBox="1"/>
          <p:nvPr/>
        </p:nvSpPr>
        <p:spPr>
          <a:xfrm rot="16200000">
            <a:off x="-410865" y="2658747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kumulative Inzidenzrate</a:t>
            </a:r>
          </a:p>
        </p:txBody>
      </p:sp>
      <p:sp>
        <p:nvSpPr>
          <p:cNvPr id="34" name="TextBox 9">
            <a:extLst>
              <a:ext uri="{FF2B5EF4-FFF2-40B4-BE49-F238E27FC236}">
                <a16:creationId xmlns:a16="http://schemas.microsoft.com/office/drawing/2014/main" id="{1A5DA873-B96F-438F-9E2A-7BAEB558F626}"/>
              </a:ext>
            </a:extLst>
          </p:cNvPr>
          <p:cNvSpPr txBox="1"/>
          <p:nvPr/>
        </p:nvSpPr>
        <p:spPr>
          <a:xfrm>
            <a:off x="1469376" y="4181551"/>
            <a:ext cx="449825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Zeit ab dem Entlassungszeitpunkt der Index-Episode (Jahre)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71CA7F4-4CD5-4041-B920-9B24ABD3803B}"/>
              </a:ext>
            </a:extLst>
          </p:cNvPr>
          <p:cNvCxnSpPr>
            <a:cxnSpLocks/>
          </p:cNvCxnSpPr>
          <p:nvPr/>
        </p:nvCxnSpPr>
        <p:spPr bwMode="auto">
          <a:xfrm>
            <a:off x="6258359" y="2098055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8" name="TextBox 33">
            <a:extLst>
              <a:ext uri="{FF2B5EF4-FFF2-40B4-BE49-F238E27FC236}">
                <a16:creationId xmlns:a16="http://schemas.microsoft.com/office/drawing/2014/main" id="{90658C76-C880-44B8-9079-3A6938066087}"/>
              </a:ext>
            </a:extLst>
          </p:cNvPr>
          <p:cNvSpPr txBox="1"/>
          <p:nvPr/>
        </p:nvSpPr>
        <p:spPr>
          <a:xfrm>
            <a:off x="6531889" y="1957885"/>
            <a:ext cx="2209221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MI/Schlaganfall</a:t>
            </a: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957828C5-4FFD-4B89-8C8C-016FB8EF3C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03B91898-4257-4171-B224-A6B6ED769AAE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Hohes Risiko für vaskuläre Ereignisse bei </a:t>
            </a:r>
            <a:r>
              <a:rPr lang="de-DE" sz="2000" dirty="0" err="1"/>
              <a:t>pAVK</a:t>
            </a:r>
            <a:r>
              <a:rPr lang="de-DE" sz="2000" dirty="0"/>
              <a:t>-Patienten nach peripherer Revaskularisation</a:t>
            </a:r>
            <a:r>
              <a:rPr lang="de-DE" sz="2000" baseline="30000" dirty="0"/>
              <a:t>3</a:t>
            </a:r>
          </a:p>
        </p:txBody>
      </p:sp>
      <p:sp>
        <p:nvSpPr>
          <p:cNvPr id="41" name="TextBox 3">
            <a:extLst>
              <a:ext uri="{FF2B5EF4-FFF2-40B4-BE49-F238E27FC236}">
                <a16:creationId xmlns:a16="http://schemas.microsoft.com/office/drawing/2014/main" id="{F5F90152-BD58-43B0-917D-02D389938EFF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mittlere Beobachtungsdauer: 2.7 Jahre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MACE: schwere unerwünschte kardiale Ereignisse (Major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Adverse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Cardiac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Events); MALE: schwere unerwünschte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Extremitätenereignisse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(Major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Adverse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Limb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Events); MI: Myokardinfarkt</a:t>
            </a:r>
          </a:p>
        </p:txBody>
      </p:sp>
      <p:sp>
        <p:nvSpPr>
          <p:cNvPr id="42" name="Subtitle 1">
            <a:extLst>
              <a:ext uri="{FF2B5EF4-FFF2-40B4-BE49-F238E27FC236}">
                <a16:creationId xmlns:a16="http://schemas.microsoft.com/office/drawing/2014/main" id="{765C1B65-81D9-449C-81A0-DD06AFDD9A6C}"/>
              </a:ext>
            </a:extLst>
          </p:cNvPr>
          <p:cNvSpPr txBox="1">
            <a:spLocks/>
          </p:cNvSpPr>
          <p:nvPr/>
        </p:nvSpPr>
        <p:spPr>
          <a:xfrm>
            <a:off x="612776" y="1238314"/>
            <a:ext cx="4320559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/>
              <a:t>Premier </a:t>
            </a:r>
            <a:r>
              <a:rPr lang="de-DE" sz="1400" b="1" dirty="0" err="1"/>
              <a:t>Healthcare</a:t>
            </a:r>
            <a:r>
              <a:rPr lang="de-DE" sz="1400" b="1" dirty="0"/>
              <a:t> Database (</a:t>
            </a:r>
            <a:r>
              <a:rPr lang="de-DE" sz="1400" b="1" dirty="0" err="1"/>
              <a:t>n</a:t>
            </a:r>
            <a:r>
              <a:rPr lang="de-DE" sz="1400" b="1" dirty="0"/>
              <a:t>=393’017)</a:t>
            </a:r>
          </a:p>
        </p:txBody>
      </p:sp>
      <p:sp>
        <p:nvSpPr>
          <p:cNvPr id="45" name="TextBox 33">
            <a:extLst>
              <a:ext uri="{FF2B5EF4-FFF2-40B4-BE49-F238E27FC236}">
                <a16:creationId xmlns:a16="http://schemas.microsoft.com/office/drawing/2014/main" id="{28FD1C32-3BBA-4BDF-A316-E333231C7FF5}"/>
              </a:ext>
            </a:extLst>
          </p:cNvPr>
          <p:cNvSpPr txBox="1"/>
          <p:nvPr/>
        </p:nvSpPr>
        <p:spPr>
          <a:xfrm>
            <a:off x="6529951" y="1499208"/>
            <a:ext cx="2211161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Grössere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Amputation/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Extremitätenrevaskularisation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6" name="Straight Connector 34">
            <a:extLst>
              <a:ext uri="{FF2B5EF4-FFF2-40B4-BE49-F238E27FC236}">
                <a16:creationId xmlns:a16="http://schemas.microsoft.com/office/drawing/2014/main" id="{5A6F9C56-0C1D-4230-94DF-6813D581D0FA}"/>
              </a:ext>
            </a:extLst>
          </p:cNvPr>
          <p:cNvCxnSpPr>
            <a:cxnSpLocks/>
          </p:cNvCxnSpPr>
          <p:nvPr/>
        </p:nvCxnSpPr>
        <p:spPr bwMode="auto">
          <a:xfrm>
            <a:off x="6261786" y="1731537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4ED942EA-9F09-4AD8-8B8A-BD229F23F271}"/>
              </a:ext>
            </a:extLst>
          </p:cNvPr>
          <p:cNvSpPr/>
          <p:nvPr/>
        </p:nvSpPr>
        <p:spPr bwMode="auto">
          <a:xfrm>
            <a:off x="1231077" y="2913268"/>
            <a:ext cx="4955871" cy="971354"/>
          </a:xfrm>
          <a:custGeom>
            <a:avLst/>
            <a:gdLst>
              <a:gd name="connsiteX0" fmla="*/ 4955871 w 4955871"/>
              <a:gd name="connsiteY0" fmla="*/ 0 h 971354"/>
              <a:gd name="connsiteX1" fmla="*/ 3739129 w 4955871"/>
              <a:gd name="connsiteY1" fmla="*/ 44245 h 971354"/>
              <a:gd name="connsiteX2" fmla="*/ 2574006 w 4955871"/>
              <a:gd name="connsiteY2" fmla="*/ 110612 h 971354"/>
              <a:gd name="connsiteX3" fmla="*/ 1888206 w 4955871"/>
              <a:gd name="connsiteY3" fmla="*/ 162232 h 971354"/>
              <a:gd name="connsiteX4" fmla="*/ 1283522 w 4955871"/>
              <a:gd name="connsiteY4" fmla="*/ 235974 h 971354"/>
              <a:gd name="connsiteX5" fmla="*/ 700961 w 4955871"/>
              <a:gd name="connsiteY5" fmla="*/ 361335 h 971354"/>
              <a:gd name="connsiteX6" fmla="*/ 398619 w 4955871"/>
              <a:gd name="connsiteY6" fmla="*/ 479322 h 971354"/>
              <a:gd name="connsiteX7" fmla="*/ 243761 w 4955871"/>
              <a:gd name="connsiteY7" fmla="*/ 575187 h 971354"/>
              <a:gd name="connsiteX8" fmla="*/ 111025 w 4955871"/>
              <a:gd name="connsiteY8" fmla="*/ 700548 h 971354"/>
              <a:gd name="connsiteX9" fmla="*/ 81529 w 4955871"/>
              <a:gd name="connsiteY9" fmla="*/ 759542 h 971354"/>
              <a:gd name="connsiteX10" fmla="*/ 22535 w 4955871"/>
              <a:gd name="connsiteY10" fmla="*/ 929148 h 971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55871" h="971354">
                <a:moveTo>
                  <a:pt x="4955871" y="0"/>
                </a:moveTo>
                <a:lnTo>
                  <a:pt x="3739129" y="44245"/>
                </a:lnTo>
                <a:cubicBezTo>
                  <a:pt x="3342152" y="62680"/>
                  <a:pt x="2882493" y="90947"/>
                  <a:pt x="2574006" y="110612"/>
                </a:cubicBezTo>
                <a:cubicBezTo>
                  <a:pt x="2265519" y="130277"/>
                  <a:pt x="2103287" y="141338"/>
                  <a:pt x="1888206" y="162232"/>
                </a:cubicBezTo>
                <a:cubicBezTo>
                  <a:pt x="1673125" y="183126"/>
                  <a:pt x="1481396" y="202790"/>
                  <a:pt x="1283522" y="235974"/>
                </a:cubicBezTo>
                <a:cubicBezTo>
                  <a:pt x="1085648" y="269158"/>
                  <a:pt x="848445" y="320777"/>
                  <a:pt x="700961" y="361335"/>
                </a:cubicBezTo>
                <a:cubicBezTo>
                  <a:pt x="553477" y="401893"/>
                  <a:pt x="474819" y="443680"/>
                  <a:pt x="398619" y="479322"/>
                </a:cubicBezTo>
                <a:cubicBezTo>
                  <a:pt x="322419" y="514964"/>
                  <a:pt x="291693" y="538316"/>
                  <a:pt x="243761" y="575187"/>
                </a:cubicBezTo>
                <a:cubicBezTo>
                  <a:pt x="195829" y="612058"/>
                  <a:pt x="138064" y="669822"/>
                  <a:pt x="111025" y="700548"/>
                </a:cubicBezTo>
                <a:cubicBezTo>
                  <a:pt x="83986" y="731274"/>
                  <a:pt x="96277" y="721442"/>
                  <a:pt x="81529" y="759542"/>
                </a:cubicBezTo>
                <a:cubicBezTo>
                  <a:pt x="66781" y="797642"/>
                  <a:pt x="-47520" y="1075403"/>
                  <a:pt x="22535" y="929148"/>
                </a:cubicBezTo>
              </a:path>
            </a:pathLst>
          </a:custGeom>
          <a:noFill/>
          <a:ln w="158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0A62CB85-62B9-4F11-B5BE-C6C3D0127325}"/>
              </a:ext>
            </a:extLst>
          </p:cNvPr>
          <p:cNvSpPr/>
          <p:nvPr/>
        </p:nvSpPr>
        <p:spPr bwMode="auto">
          <a:xfrm>
            <a:off x="1248995" y="3657601"/>
            <a:ext cx="4915830" cy="221225"/>
          </a:xfrm>
          <a:custGeom>
            <a:avLst/>
            <a:gdLst>
              <a:gd name="connsiteX0" fmla="*/ 4915830 w 4915830"/>
              <a:gd name="connsiteY0" fmla="*/ 0 h 221225"/>
              <a:gd name="connsiteX1" fmla="*/ 3846572 w 4915830"/>
              <a:gd name="connsiteY1" fmla="*/ 22122 h 221225"/>
              <a:gd name="connsiteX2" fmla="*/ 2165256 w 4915830"/>
              <a:gd name="connsiteY2" fmla="*/ 66367 h 221225"/>
              <a:gd name="connsiteX3" fmla="*/ 1044379 w 4915830"/>
              <a:gd name="connsiteY3" fmla="*/ 117987 h 221225"/>
              <a:gd name="connsiteX4" fmla="*/ 336456 w 4915830"/>
              <a:gd name="connsiteY4" fmla="*/ 169606 h 221225"/>
              <a:gd name="connsiteX5" fmla="*/ 34114 w 4915830"/>
              <a:gd name="connsiteY5" fmla="*/ 191729 h 221225"/>
              <a:gd name="connsiteX6" fmla="*/ 11992 w 4915830"/>
              <a:gd name="connsiteY6" fmla="*/ 221225 h 22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15830" h="221225">
                <a:moveTo>
                  <a:pt x="4915830" y="0"/>
                </a:moveTo>
                <a:lnTo>
                  <a:pt x="3846572" y="22122"/>
                </a:lnTo>
                <a:lnTo>
                  <a:pt x="2165256" y="66367"/>
                </a:lnTo>
                <a:cubicBezTo>
                  <a:pt x="1698224" y="82345"/>
                  <a:pt x="1349179" y="100781"/>
                  <a:pt x="1044379" y="117987"/>
                </a:cubicBezTo>
                <a:cubicBezTo>
                  <a:pt x="739579" y="135193"/>
                  <a:pt x="336456" y="169606"/>
                  <a:pt x="336456" y="169606"/>
                </a:cubicBezTo>
                <a:cubicBezTo>
                  <a:pt x="168079" y="181896"/>
                  <a:pt x="88191" y="183126"/>
                  <a:pt x="34114" y="191729"/>
                </a:cubicBezTo>
                <a:cubicBezTo>
                  <a:pt x="-19963" y="200332"/>
                  <a:pt x="4618" y="221225"/>
                  <a:pt x="11992" y="221225"/>
                </a:cubicBezTo>
              </a:path>
            </a:pathLst>
          </a:custGeom>
          <a:noFill/>
          <a:ln w="15875" algn="ctr">
            <a:solidFill>
              <a:srgbClr val="8A8C8E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tangle: Rounded Corners 18">
            <a:extLst>
              <a:ext uri="{FF2B5EF4-FFF2-40B4-BE49-F238E27FC236}">
                <a16:creationId xmlns:a16="http://schemas.microsoft.com/office/drawing/2014/main" id="{F74BCDEF-A309-474A-B8F9-DFF588108CB9}"/>
              </a:ext>
            </a:extLst>
          </p:cNvPr>
          <p:cNvSpPr/>
          <p:nvPr/>
        </p:nvSpPr>
        <p:spPr>
          <a:xfrm>
            <a:off x="6227244" y="2383335"/>
            <a:ext cx="2567775" cy="1047178"/>
          </a:xfrm>
          <a:prstGeom prst="roundRect">
            <a:avLst>
              <a:gd name="adj" fmla="val 12063"/>
            </a:avLst>
          </a:prstGeom>
          <a:solidFill>
            <a:schemeClr val="bg1"/>
          </a:solidFill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dirty="0">
                <a:solidFill>
                  <a:srgbClr val="3961AC"/>
                </a:solidFill>
              </a:rPr>
              <a:t>Risiko von </a:t>
            </a:r>
            <a:r>
              <a:rPr lang="de-DE" sz="1200" dirty="0" err="1">
                <a:solidFill>
                  <a:srgbClr val="3961AC"/>
                </a:solidFill>
              </a:rPr>
              <a:t>Extremitätenischämie</a:t>
            </a:r>
            <a:br>
              <a:rPr lang="de-DE" sz="1200" dirty="0">
                <a:solidFill>
                  <a:srgbClr val="3961AC"/>
                </a:solidFill>
              </a:rPr>
            </a:br>
            <a:r>
              <a:rPr lang="de-DE" sz="1200" dirty="0">
                <a:solidFill>
                  <a:srgbClr val="3961AC"/>
                </a:solidFill>
              </a:rPr>
              <a:t>steigt bei Patienten im ersten Jahr</a:t>
            </a:r>
          </a:p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dirty="0">
                <a:solidFill>
                  <a:srgbClr val="3961AC"/>
                </a:solidFill>
              </a:rPr>
              <a:t>nach der </a:t>
            </a:r>
            <a:r>
              <a:rPr lang="de-DE" sz="1200" dirty="0" err="1">
                <a:solidFill>
                  <a:srgbClr val="3961AC"/>
                </a:solidFill>
              </a:rPr>
              <a:t>Revaskularisation</a:t>
            </a:r>
            <a:r>
              <a:rPr lang="de-DE" sz="1200" dirty="0">
                <a:solidFill>
                  <a:srgbClr val="3961AC"/>
                </a:solidFill>
              </a:rPr>
              <a:t> schnell an.</a:t>
            </a:r>
          </a:p>
        </p:txBody>
      </p:sp>
      <p:sp>
        <p:nvSpPr>
          <p:cNvPr id="67" name="Rectangle: Rounded Corners 18">
            <a:extLst>
              <a:ext uri="{FF2B5EF4-FFF2-40B4-BE49-F238E27FC236}">
                <a16:creationId xmlns:a16="http://schemas.microsoft.com/office/drawing/2014/main" id="{045BA029-79CF-42E5-BE92-B1D9F024C607}"/>
              </a:ext>
            </a:extLst>
          </p:cNvPr>
          <p:cNvSpPr/>
          <p:nvPr/>
        </p:nvSpPr>
        <p:spPr>
          <a:xfrm>
            <a:off x="6231664" y="3366160"/>
            <a:ext cx="2567775" cy="519055"/>
          </a:xfrm>
          <a:prstGeom prst="roundRect">
            <a:avLst>
              <a:gd name="adj" fmla="val 12063"/>
            </a:avLst>
          </a:prstGeom>
          <a:noFill/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dirty="0">
                <a:solidFill>
                  <a:srgbClr val="8A8C8E"/>
                </a:solidFill>
              </a:rPr>
              <a:t>Das Risiko kardiovaskulärer Ischämie</a:t>
            </a:r>
          </a:p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dirty="0">
                <a:solidFill>
                  <a:srgbClr val="8A8C8E"/>
                </a:solidFill>
              </a:rPr>
              <a:t>nimmt mit der Zeit stetig zu.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95BD1C8-0E25-EB43-B0C8-B8BAAD81C23C}"/>
              </a:ext>
            </a:extLst>
          </p:cNvPr>
          <p:cNvSpPr txBox="1"/>
          <p:nvPr/>
        </p:nvSpPr>
        <p:spPr>
          <a:xfrm>
            <a:off x="5515734" y="2595922"/>
            <a:ext cx="745024" cy="30995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lvl="0">
              <a:defRPr/>
            </a:pPr>
            <a:r>
              <a:rPr lang="de-DE" sz="1400" b="1" cap="all">
                <a:solidFill>
                  <a:srgbClr val="3961AC"/>
                </a:solidFill>
              </a:rPr>
              <a:t>MALE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5B23BEF-466C-5647-932A-2397DA55A88E}"/>
              </a:ext>
            </a:extLst>
          </p:cNvPr>
          <p:cNvSpPr txBox="1"/>
          <p:nvPr/>
        </p:nvSpPr>
        <p:spPr>
          <a:xfrm>
            <a:off x="5511615" y="3366160"/>
            <a:ext cx="745024" cy="30995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lvl="0">
              <a:defRPr/>
            </a:pPr>
            <a:r>
              <a:rPr lang="de-DE" sz="1400" b="1" cap="all">
                <a:solidFill>
                  <a:srgbClr val="8A8C8E"/>
                </a:solidFill>
              </a:rPr>
              <a:t>MACE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31F05A23-6E79-7A48-91F6-87D3ED29D8D3}"/>
              </a:ext>
            </a:extLst>
          </p:cNvPr>
          <p:cNvCxnSpPr/>
          <p:nvPr/>
        </p:nvCxnSpPr>
        <p:spPr bwMode="auto">
          <a:xfrm>
            <a:off x="5629275" y="3882040"/>
            <a:ext cx="535550" cy="0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aphicFrame>
        <p:nvGraphicFramePr>
          <p:cNvPr id="22" name="Content Placeholder 7">
            <a:extLst>
              <a:ext uri="{FF2B5EF4-FFF2-40B4-BE49-F238E27FC236}">
                <a16:creationId xmlns:a16="http://schemas.microsoft.com/office/drawing/2014/main" id="{BD7AE32C-5A99-4378-85DE-5FC5DA42B9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1435064"/>
              </p:ext>
            </p:extLst>
          </p:nvPr>
        </p:nvGraphicFramePr>
        <p:xfrm>
          <a:off x="679113" y="1565633"/>
          <a:ext cx="6066461" cy="2715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33">
            <a:extLst>
              <a:ext uri="{FF2B5EF4-FFF2-40B4-BE49-F238E27FC236}">
                <a16:creationId xmlns:a16="http://schemas.microsoft.com/office/drawing/2014/main" id="{2FED21B8-BD10-4775-AAFF-A7A9BBD5B6BA}"/>
              </a:ext>
            </a:extLst>
          </p:cNvPr>
          <p:cNvSpPr txBox="1"/>
          <p:nvPr/>
        </p:nvSpPr>
        <p:spPr>
          <a:xfrm>
            <a:off x="1223965" y="1630091"/>
            <a:ext cx="1252536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«akute» </a:t>
            </a:r>
          </a:p>
          <a:p>
            <a:pPr algn="ctr">
              <a:spcBef>
                <a:spcPts val="0"/>
              </a:spcBef>
            </a:pPr>
            <a:r>
              <a:rPr lang="de-DE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Phase nach</a:t>
            </a:r>
          </a:p>
          <a:p>
            <a:pPr algn="ctr">
              <a:spcBef>
                <a:spcPts val="0"/>
              </a:spcBef>
            </a:pPr>
            <a:r>
              <a:rPr lang="de-DE" sz="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Revaskularisation</a:t>
            </a:r>
            <a:endParaRPr lang="de-DE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33">
            <a:extLst>
              <a:ext uri="{FF2B5EF4-FFF2-40B4-BE49-F238E27FC236}">
                <a16:creationId xmlns:a16="http://schemas.microsoft.com/office/drawing/2014/main" id="{39B8348B-711F-401C-9FF8-3075157F9E63}"/>
              </a:ext>
            </a:extLst>
          </p:cNvPr>
          <p:cNvSpPr txBox="1"/>
          <p:nvPr/>
        </p:nvSpPr>
        <p:spPr>
          <a:xfrm>
            <a:off x="4291015" y="1753201"/>
            <a:ext cx="1252536" cy="217625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«chronische» Phase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D3531E5F-7203-4139-99D8-6CF4BF0324CE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76981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CH" sz="2000" dirty="0"/>
              <a:t>Frühere Antithrombose-Strategien konnten keine Reduktion von MACE und MALE nachweisen</a:t>
            </a:r>
            <a:endParaRPr lang="de-DE" sz="2000" dirty="0"/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id="{FD61D394-FC2D-2844-BA6A-9686B69755D0}"/>
              </a:ext>
            </a:extLst>
          </p:cNvPr>
          <p:cNvSpPr txBox="1"/>
          <p:nvPr/>
        </p:nvSpPr>
        <p:spPr>
          <a:xfrm>
            <a:off x="619123" y="4733420"/>
            <a:ext cx="8274051" cy="32316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*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Phenprocumon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 oder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Acenocumarol</a:t>
            </a:r>
            <a:b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KI: Konfidenzintervall; DAPT: duale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antithrombozytäre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 Therapie; HR: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Hazard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 Ratio; MACE: schwere unerwünschte kardiale Ereignisse; MALE: schwere unerwünschte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Extremitätenereignisse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; </a:t>
            </a:r>
            <a:b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charset="0"/>
              </a:rPr>
              <a:t>VKA: Vitamin-K-Antagonist</a:t>
            </a:r>
          </a:p>
        </p:txBody>
      </p:sp>
      <p:sp>
        <p:nvSpPr>
          <p:cNvPr id="20" name="Subtitle 1">
            <a:extLst>
              <a:ext uri="{FF2B5EF4-FFF2-40B4-BE49-F238E27FC236}">
                <a16:creationId xmlns:a16="http://schemas.microsoft.com/office/drawing/2014/main" id="{BC59610D-D8B5-4BFD-B010-7944BA90450D}"/>
              </a:ext>
            </a:extLst>
          </p:cNvPr>
          <p:cNvSpPr txBox="1">
            <a:spLocks/>
          </p:cNvSpPr>
          <p:nvPr/>
        </p:nvSpPr>
        <p:spPr>
          <a:xfrm>
            <a:off x="612776" y="1238314"/>
            <a:ext cx="3779837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/>
              <a:t>DAPT mit Clopidogrel nach chirurgischer Revaskularisation (CASPAR-Studie)</a:t>
            </a:r>
            <a:r>
              <a:rPr lang="de-DE" sz="1400" b="1" baseline="30000"/>
              <a:t>4</a:t>
            </a:r>
          </a:p>
        </p:txBody>
      </p:sp>
      <p:sp>
        <p:nvSpPr>
          <p:cNvPr id="21" name="Subtitle 1">
            <a:extLst>
              <a:ext uri="{FF2B5EF4-FFF2-40B4-BE49-F238E27FC236}">
                <a16:creationId xmlns:a16="http://schemas.microsoft.com/office/drawing/2014/main" id="{F7E5337B-BB1B-4700-9F6D-C5E840BC4068}"/>
              </a:ext>
            </a:extLst>
          </p:cNvPr>
          <p:cNvSpPr txBox="1">
            <a:spLocks/>
          </p:cNvSpPr>
          <p:nvPr/>
        </p:nvSpPr>
        <p:spPr>
          <a:xfrm>
            <a:off x="4751387" y="1247839"/>
            <a:ext cx="3861799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/>
              <a:t>Antikoagulation mit VKA* nach chirurgischer </a:t>
            </a:r>
            <a:r>
              <a:rPr lang="de-DE" sz="1400" b="1" dirty="0" err="1"/>
              <a:t>Revaskularisation</a:t>
            </a:r>
            <a:r>
              <a:rPr lang="de-DE" sz="1400" b="1" dirty="0"/>
              <a:t> (</a:t>
            </a:r>
            <a:r>
              <a:rPr lang="de-DE" sz="1400" b="1" dirty="0" err="1"/>
              <a:t>Dutch</a:t>
            </a:r>
            <a:r>
              <a:rPr lang="de-DE" sz="1400" b="1" dirty="0"/>
              <a:t>-BOA-Studie)</a:t>
            </a:r>
            <a:r>
              <a:rPr lang="de-DE" sz="1400" b="1" baseline="30000" dirty="0"/>
              <a:t>5</a:t>
            </a:r>
          </a:p>
        </p:txBody>
      </p:sp>
      <p:sp>
        <p:nvSpPr>
          <p:cNvPr id="24" name="Subtitle 1">
            <a:extLst>
              <a:ext uri="{FF2B5EF4-FFF2-40B4-BE49-F238E27FC236}">
                <a16:creationId xmlns:a16="http://schemas.microsoft.com/office/drawing/2014/main" id="{F5B5819B-BAA2-47F7-AE74-E754C7522114}"/>
              </a:ext>
            </a:extLst>
          </p:cNvPr>
          <p:cNvSpPr txBox="1">
            <a:spLocks/>
          </p:cNvSpPr>
          <p:nvPr/>
        </p:nvSpPr>
        <p:spPr>
          <a:xfrm>
            <a:off x="4757734" y="1716725"/>
            <a:ext cx="3779837" cy="18466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200" b="1" dirty="0"/>
              <a:t>Gesamtdiagramm Okklusion</a:t>
            </a: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C358D026-551C-4B05-9B0C-FD35679B4BCA}"/>
              </a:ext>
            </a:extLst>
          </p:cNvPr>
          <p:cNvSpPr/>
          <p:nvPr/>
        </p:nvSpPr>
        <p:spPr bwMode="auto">
          <a:xfrm>
            <a:off x="924077" y="4255556"/>
            <a:ext cx="3697093" cy="488628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</a:ln>
          <a:effectLst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endParaRPr lang="en-GB" sz="160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390749F-66E1-46BB-B76B-0A988CD527E4}"/>
              </a:ext>
            </a:extLst>
          </p:cNvPr>
          <p:cNvGrpSpPr/>
          <p:nvPr/>
        </p:nvGrpSpPr>
        <p:grpSpPr>
          <a:xfrm>
            <a:off x="602028" y="1707200"/>
            <a:ext cx="3981558" cy="3139107"/>
            <a:chOff x="502012" y="1786030"/>
            <a:chExt cx="3981558" cy="3139107"/>
          </a:xfrm>
        </p:grpSpPr>
        <p:sp>
          <p:nvSpPr>
            <p:cNvPr id="26" name="Rectangle 182">
              <a:extLst>
                <a:ext uri="{FF2B5EF4-FFF2-40B4-BE49-F238E27FC236}">
                  <a16:creationId xmlns:a16="http://schemas.microsoft.com/office/drawing/2014/main" id="{EFA4D697-BCBC-47FB-90A6-9E321E9ECD31}"/>
                </a:ext>
              </a:extLst>
            </p:cNvPr>
            <p:cNvSpPr/>
            <p:nvPr/>
          </p:nvSpPr>
          <p:spPr bwMode="auto">
            <a:xfrm>
              <a:off x="778190" y="2125699"/>
              <a:ext cx="321576" cy="2225811"/>
            </a:xfrm>
            <a:prstGeom prst="rect">
              <a:avLst/>
            </a:prstGeom>
            <a:solidFill>
              <a:schemeClr val="bg1"/>
            </a:solidFill>
            <a:ln w="19050" algn="ctr">
              <a:noFill/>
              <a:miter lim="800000"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GB" sz="1600"/>
            </a:p>
          </p:txBody>
        </p:sp>
        <p:sp>
          <p:nvSpPr>
            <p:cNvPr id="27" name="TextBox 19">
              <a:extLst>
                <a:ext uri="{FF2B5EF4-FFF2-40B4-BE49-F238E27FC236}">
                  <a16:creationId xmlns:a16="http://schemas.microsoft.com/office/drawing/2014/main" id="{ACA0D50D-89E6-47DB-8E27-297EA0C01F47}"/>
                </a:ext>
              </a:extLst>
            </p:cNvPr>
            <p:cNvSpPr txBox="1"/>
            <p:nvPr/>
          </p:nvSpPr>
          <p:spPr>
            <a:xfrm>
              <a:off x="1100036" y="3587758"/>
              <a:ext cx="3371581" cy="4001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i="0" normalizeH="0" noProof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mässige</a:t>
              </a:r>
              <a:r>
                <a:rPr kumimoji="0" lang="de-DE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 oder schwere Blutung nach GUSTO-Kriterien: </a:t>
              </a:r>
              <a:br>
                <a:rPr kumimoji="0" lang="de-DE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</a:br>
              <a:r>
                <a:rPr kumimoji="0" lang="de-DE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HR 2.84 (95% KI 1.32–6.08)</a:t>
              </a:r>
            </a:p>
          </p:txBody>
        </p:sp>
        <p:grpSp>
          <p:nvGrpSpPr>
            <p:cNvPr id="28" name="Group 63">
              <a:extLst>
                <a:ext uri="{FF2B5EF4-FFF2-40B4-BE49-F238E27FC236}">
                  <a16:creationId xmlns:a16="http://schemas.microsoft.com/office/drawing/2014/main" id="{99E2F311-920C-425E-A506-FEB5002B0296}"/>
                </a:ext>
              </a:extLst>
            </p:cNvPr>
            <p:cNvGrpSpPr/>
            <p:nvPr/>
          </p:nvGrpSpPr>
          <p:grpSpPr>
            <a:xfrm>
              <a:off x="1094603" y="2246474"/>
              <a:ext cx="3292778" cy="2678663"/>
              <a:chOff x="5508181" y="1895276"/>
              <a:chExt cx="3468034" cy="2603563"/>
            </a:xfrm>
          </p:grpSpPr>
          <p:sp>
            <p:nvSpPr>
              <p:cNvPr id="29" name="Line 13">
                <a:extLst>
                  <a:ext uri="{FF2B5EF4-FFF2-40B4-BE49-F238E27FC236}">
                    <a16:creationId xmlns:a16="http://schemas.microsoft.com/office/drawing/2014/main" id="{998D6A3E-E667-49AE-BC4D-ADD6D10FE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508181" y="1895276"/>
                <a:ext cx="0" cy="2133375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l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  <p:sp>
            <p:nvSpPr>
              <p:cNvPr id="31" name="Rectangle 25">
                <a:extLst>
                  <a:ext uri="{FF2B5EF4-FFF2-40B4-BE49-F238E27FC236}">
                    <a16:creationId xmlns:a16="http://schemas.microsoft.com/office/drawing/2014/main" id="{51FC2448-BFBE-431B-8C2E-83C157F73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2193" y="4146040"/>
                <a:ext cx="74286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33" name="TextBox 91">
                <a:extLst>
                  <a:ext uri="{FF2B5EF4-FFF2-40B4-BE49-F238E27FC236}">
                    <a16:creationId xmlns:a16="http://schemas.microsoft.com/office/drawing/2014/main" id="{F874D70D-0B0E-4121-B2BC-F18A43B7B6D6}"/>
                  </a:ext>
                </a:extLst>
              </p:cNvPr>
              <p:cNvSpPr txBox="1"/>
              <p:nvPr/>
            </p:nvSpPr>
            <p:spPr>
              <a:xfrm>
                <a:off x="5508181" y="4257401"/>
                <a:ext cx="3468034" cy="241438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>
                <a:defPPr>
                  <a:defRPr lang="en-US"/>
                </a:defPPr>
              </a:lstStyle>
              <a:p>
                <a:pPr algn="ctr" defTabSz="914355" fontAlgn="base">
                  <a:spcBef>
                    <a:spcPct val="5000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1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</a:rPr>
                  <a:t>Zeit (Tage)</a:t>
                </a:r>
              </a:p>
            </p:txBody>
          </p:sp>
          <p:grpSp>
            <p:nvGrpSpPr>
              <p:cNvPr id="35" name="Group 96">
                <a:extLst>
                  <a:ext uri="{FF2B5EF4-FFF2-40B4-BE49-F238E27FC236}">
                    <a16:creationId xmlns:a16="http://schemas.microsoft.com/office/drawing/2014/main" id="{5E856002-0C73-46EF-BE4B-5DA04273633C}"/>
                  </a:ext>
                </a:extLst>
              </p:cNvPr>
              <p:cNvGrpSpPr/>
              <p:nvPr/>
            </p:nvGrpSpPr>
            <p:grpSpPr>
              <a:xfrm>
                <a:off x="5512872" y="4029832"/>
                <a:ext cx="3450364" cy="61978"/>
                <a:chOff x="5411970" y="4149091"/>
                <a:chExt cx="3450364" cy="61978"/>
              </a:xfrm>
            </p:grpSpPr>
            <p:sp>
              <p:nvSpPr>
                <p:cNvPr id="36" name="Line 20">
                  <a:extLst>
                    <a:ext uri="{FF2B5EF4-FFF2-40B4-BE49-F238E27FC236}">
                      <a16:creationId xmlns:a16="http://schemas.microsoft.com/office/drawing/2014/main" id="{CFE58808-C922-4867-8E2D-82851FC7D9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446168" y="4149091"/>
                  <a:ext cx="0" cy="61978"/>
                </a:xfrm>
                <a:prstGeom prst="line">
                  <a:avLst/>
                </a:prstGeom>
                <a:noFill/>
                <a:ln w="12700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</a:lstStyle>
                <a:p>
                  <a:pPr algn="l" defTabSz="914355" fontAlgn="auto">
                    <a:spcBef>
                      <a:spcPct val="0"/>
                    </a:spcBef>
                    <a:spcAft>
                      <a:spcPct val="0"/>
                    </a:spcAft>
                    <a:buNone/>
                    <a:defRPr kumimoji="0" b="0" i="0" normalizeH="0" noProof="0">
                      <a:uLnTx/>
                      <a:uFillTx/>
                      <a:latin typeface="Arial" pitchFamily="34" charset="0"/>
                      <a:ea typeface="+mn-ea"/>
                      <a:cs typeface="+mn-cs"/>
                    </a:defRPr>
                  </a:pPr>
                  <a:endParaRPr lang="en-US" sz="1100" kern="0">
                    <a:latin typeface="Arial" pitchFamily="34" charset="0"/>
                  </a:endParaRPr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7A45C047-5A04-43D2-B3A2-F6AE1D96FE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11970" y="4149091"/>
                  <a:ext cx="3450364" cy="0"/>
                </a:xfrm>
                <a:prstGeom prst="line">
                  <a:avLst/>
                </a:prstGeom>
                <a:noFill/>
                <a:ln w="12700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</a:lstStyle>
                <a:p>
                  <a:pPr algn="l" defTabSz="914355" fontAlgn="auto">
                    <a:spcBef>
                      <a:spcPct val="0"/>
                    </a:spcBef>
                    <a:spcAft>
                      <a:spcPct val="0"/>
                    </a:spcAft>
                    <a:buNone/>
                    <a:defRPr kumimoji="0" b="0" i="0" normalizeH="0" noProof="0">
                      <a:uLnTx/>
                      <a:uFillTx/>
                      <a:latin typeface="Arial" pitchFamily="34" charset="0"/>
                      <a:ea typeface="+mn-ea"/>
                      <a:cs typeface="+mn-cs"/>
                    </a:defRPr>
                  </a:pPr>
                  <a:endParaRPr lang="en-US" sz="1100" kern="0">
                    <a:latin typeface="Arial" pitchFamily="34" charset="0"/>
                  </a:endParaRPr>
                </a:p>
              </p:txBody>
            </p:sp>
          </p:grpSp>
        </p:grpSp>
        <p:grpSp>
          <p:nvGrpSpPr>
            <p:cNvPr id="38" name="Group 14">
              <a:extLst>
                <a:ext uri="{FF2B5EF4-FFF2-40B4-BE49-F238E27FC236}">
                  <a16:creationId xmlns:a16="http://schemas.microsoft.com/office/drawing/2014/main" id="{4E408EB0-77D6-4BCE-A247-561CD1D2A3C2}"/>
                </a:ext>
              </a:extLst>
            </p:cNvPr>
            <p:cNvGrpSpPr/>
            <p:nvPr/>
          </p:nvGrpSpPr>
          <p:grpSpPr>
            <a:xfrm>
              <a:off x="1349788" y="4438503"/>
              <a:ext cx="141064" cy="270689"/>
              <a:chOff x="1105328" y="4045214"/>
              <a:chExt cx="163470" cy="263102"/>
            </a:xfrm>
          </p:grpSpPr>
          <p:sp>
            <p:nvSpPr>
              <p:cNvPr id="39" name="Rectangle 26">
                <a:extLst>
                  <a:ext uri="{FF2B5EF4-FFF2-40B4-BE49-F238E27FC236}">
                    <a16:creationId xmlns:a16="http://schemas.microsoft.com/office/drawing/2014/main" id="{3E7722A5-5847-4FEE-B96E-FB3D4FE41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5328" y="4158741"/>
                <a:ext cx="163470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50</a:t>
                </a:r>
              </a:p>
            </p:txBody>
          </p:sp>
          <p:sp>
            <p:nvSpPr>
              <p:cNvPr id="44" name="Line 21">
                <a:extLst>
                  <a:ext uri="{FF2B5EF4-FFF2-40B4-BE49-F238E27FC236}">
                    <a16:creationId xmlns:a16="http://schemas.microsoft.com/office/drawing/2014/main" id="{9F89A480-2B90-4C55-A62C-F92A5C8AC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45" name="Group 119">
              <a:extLst>
                <a:ext uri="{FF2B5EF4-FFF2-40B4-BE49-F238E27FC236}">
                  <a16:creationId xmlns:a16="http://schemas.microsoft.com/office/drawing/2014/main" id="{48886DBF-25DC-4EC1-9AFA-3BE434C3ABC5}"/>
                </a:ext>
              </a:extLst>
            </p:cNvPr>
            <p:cNvGrpSpPr/>
            <p:nvPr/>
          </p:nvGrpSpPr>
          <p:grpSpPr>
            <a:xfrm>
              <a:off x="1610265" y="4438503"/>
              <a:ext cx="211596" cy="270689"/>
              <a:chOff x="1064461" y="4045214"/>
              <a:chExt cx="245205" cy="263102"/>
            </a:xfrm>
          </p:grpSpPr>
          <p:sp>
            <p:nvSpPr>
              <p:cNvPr id="46" name="Rectangle 26">
                <a:extLst>
                  <a:ext uri="{FF2B5EF4-FFF2-40B4-BE49-F238E27FC236}">
                    <a16:creationId xmlns:a16="http://schemas.microsoft.com/office/drawing/2014/main" id="{FE8A3487-93BD-43FA-8474-47DDEE9494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100</a:t>
                </a:r>
              </a:p>
            </p:txBody>
          </p:sp>
          <p:sp>
            <p:nvSpPr>
              <p:cNvPr id="47" name="Line 21">
                <a:extLst>
                  <a:ext uri="{FF2B5EF4-FFF2-40B4-BE49-F238E27FC236}">
                    <a16:creationId xmlns:a16="http://schemas.microsoft.com/office/drawing/2014/main" id="{43FD2AEC-DDA7-4BD4-AF51-F2E41B8D0A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53" name="Group 122">
              <a:extLst>
                <a:ext uri="{FF2B5EF4-FFF2-40B4-BE49-F238E27FC236}">
                  <a16:creationId xmlns:a16="http://schemas.microsoft.com/office/drawing/2014/main" id="{BC0A1955-B53E-4094-BC6B-E3A0F47E47CA}"/>
                </a:ext>
              </a:extLst>
            </p:cNvPr>
            <p:cNvGrpSpPr/>
            <p:nvPr/>
          </p:nvGrpSpPr>
          <p:grpSpPr>
            <a:xfrm>
              <a:off x="1906011" y="4438503"/>
              <a:ext cx="211596" cy="270689"/>
              <a:chOff x="1064461" y="4045214"/>
              <a:chExt cx="245205" cy="263102"/>
            </a:xfrm>
          </p:grpSpPr>
          <p:sp>
            <p:nvSpPr>
              <p:cNvPr id="54" name="Rectangle 26">
                <a:extLst>
                  <a:ext uri="{FF2B5EF4-FFF2-40B4-BE49-F238E27FC236}">
                    <a16:creationId xmlns:a16="http://schemas.microsoft.com/office/drawing/2014/main" id="{32AD8AA2-CC3C-4449-ADF5-A41AF03C5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150</a:t>
                </a:r>
              </a:p>
            </p:txBody>
          </p:sp>
          <p:sp>
            <p:nvSpPr>
              <p:cNvPr id="55" name="Line 21">
                <a:extLst>
                  <a:ext uri="{FF2B5EF4-FFF2-40B4-BE49-F238E27FC236}">
                    <a16:creationId xmlns:a16="http://schemas.microsoft.com/office/drawing/2014/main" id="{F7F934FE-30F6-4F65-9F20-DDA142DB5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56" name="Group 125">
              <a:extLst>
                <a:ext uri="{FF2B5EF4-FFF2-40B4-BE49-F238E27FC236}">
                  <a16:creationId xmlns:a16="http://schemas.microsoft.com/office/drawing/2014/main" id="{E7C0E544-EF83-4DE8-A306-7D1A1F3E5BF2}"/>
                </a:ext>
              </a:extLst>
            </p:cNvPr>
            <p:cNvGrpSpPr/>
            <p:nvPr/>
          </p:nvGrpSpPr>
          <p:grpSpPr>
            <a:xfrm>
              <a:off x="2201758" y="4438503"/>
              <a:ext cx="211596" cy="270689"/>
              <a:chOff x="1064462" y="4045214"/>
              <a:chExt cx="245205" cy="263102"/>
            </a:xfrm>
          </p:grpSpPr>
          <p:sp>
            <p:nvSpPr>
              <p:cNvPr id="57" name="Rectangle 26">
                <a:extLst>
                  <a:ext uri="{FF2B5EF4-FFF2-40B4-BE49-F238E27FC236}">
                    <a16:creationId xmlns:a16="http://schemas.microsoft.com/office/drawing/2014/main" id="{7914675C-CB63-4D37-A993-D51A80E570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2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200</a:t>
                </a:r>
              </a:p>
            </p:txBody>
          </p:sp>
          <p:sp>
            <p:nvSpPr>
              <p:cNvPr id="58" name="Line 21">
                <a:extLst>
                  <a:ext uri="{FF2B5EF4-FFF2-40B4-BE49-F238E27FC236}">
                    <a16:creationId xmlns:a16="http://schemas.microsoft.com/office/drawing/2014/main" id="{F71C30AF-BE33-4372-9F6B-E36A883586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59" name="Group 128">
              <a:extLst>
                <a:ext uri="{FF2B5EF4-FFF2-40B4-BE49-F238E27FC236}">
                  <a16:creationId xmlns:a16="http://schemas.microsoft.com/office/drawing/2014/main" id="{CA6E8D52-392F-47A8-9859-28757C337AC1}"/>
                </a:ext>
              </a:extLst>
            </p:cNvPr>
            <p:cNvGrpSpPr/>
            <p:nvPr/>
          </p:nvGrpSpPr>
          <p:grpSpPr>
            <a:xfrm>
              <a:off x="2497504" y="4438503"/>
              <a:ext cx="211596" cy="270689"/>
              <a:chOff x="1064462" y="4045214"/>
              <a:chExt cx="245205" cy="263102"/>
            </a:xfrm>
          </p:grpSpPr>
          <p:sp>
            <p:nvSpPr>
              <p:cNvPr id="60" name="Rectangle 26">
                <a:extLst>
                  <a:ext uri="{FF2B5EF4-FFF2-40B4-BE49-F238E27FC236}">
                    <a16:creationId xmlns:a16="http://schemas.microsoft.com/office/drawing/2014/main" id="{E2DC9B38-0647-45B4-964E-B75214B87F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2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250</a:t>
                </a:r>
              </a:p>
            </p:txBody>
          </p:sp>
          <p:sp>
            <p:nvSpPr>
              <p:cNvPr id="61" name="Line 21">
                <a:extLst>
                  <a:ext uri="{FF2B5EF4-FFF2-40B4-BE49-F238E27FC236}">
                    <a16:creationId xmlns:a16="http://schemas.microsoft.com/office/drawing/2014/main" id="{F99EF46A-9274-4E65-9E72-DFB67C1A0F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62" name="Group 131">
              <a:extLst>
                <a:ext uri="{FF2B5EF4-FFF2-40B4-BE49-F238E27FC236}">
                  <a16:creationId xmlns:a16="http://schemas.microsoft.com/office/drawing/2014/main" id="{3590898F-7035-4D48-B40C-AAB69F87C0AC}"/>
                </a:ext>
              </a:extLst>
            </p:cNvPr>
            <p:cNvGrpSpPr/>
            <p:nvPr/>
          </p:nvGrpSpPr>
          <p:grpSpPr>
            <a:xfrm>
              <a:off x="2793248" y="4438503"/>
              <a:ext cx="211596" cy="270689"/>
              <a:chOff x="1064461" y="4045214"/>
              <a:chExt cx="245205" cy="263102"/>
            </a:xfrm>
          </p:grpSpPr>
          <p:sp>
            <p:nvSpPr>
              <p:cNvPr id="63" name="Rectangle 26">
                <a:extLst>
                  <a:ext uri="{FF2B5EF4-FFF2-40B4-BE49-F238E27FC236}">
                    <a16:creationId xmlns:a16="http://schemas.microsoft.com/office/drawing/2014/main" id="{AD22C0AA-70A5-49CB-B4E2-D55665631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300</a:t>
                </a:r>
              </a:p>
            </p:txBody>
          </p:sp>
          <p:sp>
            <p:nvSpPr>
              <p:cNvPr id="64" name="Line 21">
                <a:extLst>
                  <a:ext uri="{FF2B5EF4-FFF2-40B4-BE49-F238E27FC236}">
                    <a16:creationId xmlns:a16="http://schemas.microsoft.com/office/drawing/2014/main" id="{32949FE2-A3E1-4643-9CB7-1D5A6E647D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65" name="Group 134">
              <a:extLst>
                <a:ext uri="{FF2B5EF4-FFF2-40B4-BE49-F238E27FC236}">
                  <a16:creationId xmlns:a16="http://schemas.microsoft.com/office/drawing/2014/main" id="{7466C9CE-CFA6-49FB-8522-C27A150F222B}"/>
                </a:ext>
              </a:extLst>
            </p:cNvPr>
            <p:cNvGrpSpPr/>
            <p:nvPr/>
          </p:nvGrpSpPr>
          <p:grpSpPr>
            <a:xfrm>
              <a:off x="3088993" y="4438503"/>
              <a:ext cx="211596" cy="270689"/>
              <a:chOff x="1064461" y="4045214"/>
              <a:chExt cx="245205" cy="263102"/>
            </a:xfrm>
          </p:grpSpPr>
          <p:sp>
            <p:nvSpPr>
              <p:cNvPr id="66" name="Rectangle 26">
                <a:extLst>
                  <a:ext uri="{FF2B5EF4-FFF2-40B4-BE49-F238E27FC236}">
                    <a16:creationId xmlns:a16="http://schemas.microsoft.com/office/drawing/2014/main" id="{0E6F501F-61FA-4A84-BE8C-EC6ECCB56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350</a:t>
                </a:r>
              </a:p>
            </p:txBody>
          </p:sp>
          <p:sp>
            <p:nvSpPr>
              <p:cNvPr id="67" name="Line 21">
                <a:extLst>
                  <a:ext uri="{FF2B5EF4-FFF2-40B4-BE49-F238E27FC236}">
                    <a16:creationId xmlns:a16="http://schemas.microsoft.com/office/drawing/2014/main" id="{3C395DEE-42C9-4C39-9BB0-935B437E7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68" name="Group 137">
              <a:extLst>
                <a:ext uri="{FF2B5EF4-FFF2-40B4-BE49-F238E27FC236}">
                  <a16:creationId xmlns:a16="http://schemas.microsoft.com/office/drawing/2014/main" id="{28DD1E40-15D1-4B9E-8C98-8AF1BD6E8A49}"/>
                </a:ext>
              </a:extLst>
            </p:cNvPr>
            <p:cNvGrpSpPr/>
            <p:nvPr/>
          </p:nvGrpSpPr>
          <p:grpSpPr>
            <a:xfrm>
              <a:off x="3384739" y="4438503"/>
              <a:ext cx="211596" cy="270689"/>
              <a:chOff x="1064461" y="4045214"/>
              <a:chExt cx="245205" cy="263102"/>
            </a:xfrm>
          </p:grpSpPr>
          <p:sp>
            <p:nvSpPr>
              <p:cNvPr id="69" name="Rectangle 26">
                <a:extLst>
                  <a:ext uri="{FF2B5EF4-FFF2-40B4-BE49-F238E27FC236}">
                    <a16:creationId xmlns:a16="http://schemas.microsoft.com/office/drawing/2014/main" id="{56CCDEE4-0276-493C-B88C-F13B18956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400</a:t>
                </a:r>
              </a:p>
            </p:txBody>
          </p:sp>
          <p:sp>
            <p:nvSpPr>
              <p:cNvPr id="70" name="Line 21">
                <a:extLst>
                  <a:ext uri="{FF2B5EF4-FFF2-40B4-BE49-F238E27FC236}">
                    <a16:creationId xmlns:a16="http://schemas.microsoft.com/office/drawing/2014/main" id="{29BEFCD1-6868-4F9E-A1B8-66A7E65C8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71" name="Group 140">
              <a:extLst>
                <a:ext uri="{FF2B5EF4-FFF2-40B4-BE49-F238E27FC236}">
                  <a16:creationId xmlns:a16="http://schemas.microsoft.com/office/drawing/2014/main" id="{8DEDC0CE-4A2C-46CE-A6EC-E738339EF679}"/>
                </a:ext>
              </a:extLst>
            </p:cNvPr>
            <p:cNvGrpSpPr/>
            <p:nvPr/>
          </p:nvGrpSpPr>
          <p:grpSpPr>
            <a:xfrm>
              <a:off x="3680485" y="4438503"/>
              <a:ext cx="211596" cy="270689"/>
              <a:chOff x="1064461" y="4045214"/>
              <a:chExt cx="245205" cy="263102"/>
            </a:xfrm>
          </p:grpSpPr>
          <p:sp>
            <p:nvSpPr>
              <p:cNvPr id="72" name="Rectangle 26">
                <a:extLst>
                  <a:ext uri="{FF2B5EF4-FFF2-40B4-BE49-F238E27FC236}">
                    <a16:creationId xmlns:a16="http://schemas.microsoft.com/office/drawing/2014/main" id="{AC3C1B60-16C4-4F2D-BA85-5FCC29CD10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450</a:t>
                </a:r>
              </a:p>
            </p:txBody>
          </p:sp>
          <p:sp>
            <p:nvSpPr>
              <p:cNvPr id="73" name="Line 21">
                <a:extLst>
                  <a:ext uri="{FF2B5EF4-FFF2-40B4-BE49-F238E27FC236}">
                    <a16:creationId xmlns:a16="http://schemas.microsoft.com/office/drawing/2014/main" id="{55A3C64A-AA39-4E0A-880B-2772F340CB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74" name="Group 143">
              <a:extLst>
                <a:ext uri="{FF2B5EF4-FFF2-40B4-BE49-F238E27FC236}">
                  <a16:creationId xmlns:a16="http://schemas.microsoft.com/office/drawing/2014/main" id="{5DF80A86-C782-429C-BA70-B8002B3A7A2E}"/>
                </a:ext>
              </a:extLst>
            </p:cNvPr>
            <p:cNvGrpSpPr/>
            <p:nvPr/>
          </p:nvGrpSpPr>
          <p:grpSpPr>
            <a:xfrm>
              <a:off x="3976231" y="4438503"/>
              <a:ext cx="211596" cy="270689"/>
              <a:chOff x="1064461" y="4045214"/>
              <a:chExt cx="245205" cy="263102"/>
            </a:xfrm>
          </p:grpSpPr>
          <p:sp>
            <p:nvSpPr>
              <p:cNvPr id="75" name="Rectangle 26">
                <a:extLst>
                  <a:ext uri="{FF2B5EF4-FFF2-40B4-BE49-F238E27FC236}">
                    <a16:creationId xmlns:a16="http://schemas.microsoft.com/office/drawing/2014/main" id="{F47C823A-69A4-4261-9932-87B0E58BA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500</a:t>
                </a:r>
              </a:p>
            </p:txBody>
          </p:sp>
          <p:sp>
            <p:nvSpPr>
              <p:cNvPr id="76" name="Line 21">
                <a:extLst>
                  <a:ext uri="{FF2B5EF4-FFF2-40B4-BE49-F238E27FC236}">
                    <a16:creationId xmlns:a16="http://schemas.microsoft.com/office/drawing/2014/main" id="{E5F405EC-785D-4942-A90D-1FECA1F74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77" name="Group 146">
              <a:extLst>
                <a:ext uri="{FF2B5EF4-FFF2-40B4-BE49-F238E27FC236}">
                  <a16:creationId xmlns:a16="http://schemas.microsoft.com/office/drawing/2014/main" id="{666DE9EF-730D-4D81-8995-3394D46CAEB9}"/>
                </a:ext>
              </a:extLst>
            </p:cNvPr>
            <p:cNvGrpSpPr/>
            <p:nvPr/>
          </p:nvGrpSpPr>
          <p:grpSpPr>
            <a:xfrm>
              <a:off x="4271974" y="4438503"/>
              <a:ext cx="211596" cy="270689"/>
              <a:chOff x="1064461" y="4045214"/>
              <a:chExt cx="245205" cy="263102"/>
            </a:xfrm>
          </p:grpSpPr>
          <p:sp>
            <p:nvSpPr>
              <p:cNvPr id="78" name="Rectangle 26">
                <a:extLst>
                  <a:ext uri="{FF2B5EF4-FFF2-40B4-BE49-F238E27FC236}">
                    <a16:creationId xmlns:a16="http://schemas.microsoft.com/office/drawing/2014/main" id="{23A0E54D-3C38-4E50-807C-F07CB1CC87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550</a:t>
                </a:r>
              </a:p>
            </p:txBody>
          </p:sp>
          <p:sp>
            <p:nvSpPr>
              <p:cNvPr id="79" name="Line 21">
                <a:extLst>
                  <a:ext uri="{FF2B5EF4-FFF2-40B4-BE49-F238E27FC236}">
                    <a16:creationId xmlns:a16="http://schemas.microsoft.com/office/drawing/2014/main" id="{18A34916-B01B-499A-BB31-8346FE957A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0" name="Group 15">
              <a:extLst>
                <a:ext uri="{FF2B5EF4-FFF2-40B4-BE49-F238E27FC236}">
                  <a16:creationId xmlns:a16="http://schemas.microsoft.com/office/drawing/2014/main" id="{8D42BFAC-18F3-4D9E-99B2-7E5D0DB03743}"/>
                </a:ext>
              </a:extLst>
            </p:cNvPr>
            <p:cNvGrpSpPr/>
            <p:nvPr/>
          </p:nvGrpSpPr>
          <p:grpSpPr>
            <a:xfrm>
              <a:off x="959032" y="4303082"/>
              <a:ext cx="136779" cy="153888"/>
              <a:chOff x="644735" y="3957801"/>
              <a:chExt cx="158503" cy="149574"/>
            </a:xfrm>
          </p:grpSpPr>
          <p:sp>
            <p:nvSpPr>
              <p:cNvPr id="81" name="Rectangle 15">
                <a:extLst>
                  <a:ext uri="{FF2B5EF4-FFF2-40B4-BE49-F238E27FC236}">
                    <a16:creationId xmlns:a16="http://schemas.microsoft.com/office/drawing/2014/main" id="{A9C6AE9C-29A2-4532-891E-111DDECFB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4735" y="3957801"/>
                <a:ext cx="81735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82" name="Line 7">
                <a:extLst>
                  <a:ext uri="{FF2B5EF4-FFF2-40B4-BE49-F238E27FC236}">
                    <a16:creationId xmlns:a16="http://schemas.microsoft.com/office/drawing/2014/main" id="{12B52CC9-E771-4C59-9207-3FEB34A3E1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3" name="Group 151">
              <a:extLst>
                <a:ext uri="{FF2B5EF4-FFF2-40B4-BE49-F238E27FC236}">
                  <a16:creationId xmlns:a16="http://schemas.microsoft.com/office/drawing/2014/main" id="{CDAE7580-5F0B-4BE8-8732-C22B7384B376}"/>
                </a:ext>
              </a:extLst>
            </p:cNvPr>
            <p:cNvGrpSpPr/>
            <p:nvPr/>
          </p:nvGrpSpPr>
          <p:grpSpPr>
            <a:xfrm>
              <a:off x="888499" y="4093079"/>
              <a:ext cx="207310" cy="153888"/>
              <a:chOff x="563000" y="3957801"/>
              <a:chExt cx="240238" cy="149574"/>
            </a:xfrm>
          </p:grpSpPr>
          <p:sp>
            <p:nvSpPr>
              <p:cNvPr id="84" name="Rectangle 15">
                <a:extLst>
                  <a:ext uri="{FF2B5EF4-FFF2-40B4-BE49-F238E27FC236}">
                    <a16:creationId xmlns:a16="http://schemas.microsoft.com/office/drawing/2014/main" id="{451A4785-1C11-466E-B408-D6666F08C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85" name="Line 7">
                <a:extLst>
                  <a:ext uri="{FF2B5EF4-FFF2-40B4-BE49-F238E27FC236}">
                    <a16:creationId xmlns:a16="http://schemas.microsoft.com/office/drawing/2014/main" id="{CC619B6B-E0F0-48DF-9B44-10B3EFB60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6" name="Group 154">
              <a:extLst>
                <a:ext uri="{FF2B5EF4-FFF2-40B4-BE49-F238E27FC236}">
                  <a16:creationId xmlns:a16="http://schemas.microsoft.com/office/drawing/2014/main" id="{2556BCB5-BA9E-486C-A9C0-D4B8B11B3A98}"/>
                </a:ext>
              </a:extLst>
            </p:cNvPr>
            <p:cNvGrpSpPr/>
            <p:nvPr/>
          </p:nvGrpSpPr>
          <p:grpSpPr>
            <a:xfrm>
              <a:off x="888499" y="3877947"/>
              <a:ext cx="207310" cy="153888"/>
              <a:chOff x="563000" y="3957801"/>
              <a:chExt cx="240238" cy="149574"/>
            </a:xfrm>
          </p:grpSpPr>
          <p:sp>
            <p:nvSpPr>
              <p:cNvPr id="87" name="Rectangle 15">
                <a:extLst>
                  <a:ext uri="{FF2B5EF4-FFF2-40B4-BE49-F238E27FC236}">
                    <a16:creationId xmlns:a16="http://schemas.microsoft.com/office/drawing/2014/main" id="{5D5343C7-6FBA-4326-BB94-CE4EE109F9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20</a:t>
                </a:r>
              </a:p>
            </p:txBody>
          </p:sp>
          <p:sp>
            <p:nvSpPr>
              <p:cNvPr id="88" name="Line 7">
                <a:extLst>
                  <a:ext uri="{FF2B5EF4-FFF2-40B4-BE49-F238E27FC236}">
                    <a16:creationId xmlns:a16="http://schemas.microsoft.com/office/drawing/2014/main" id="{4215A7B6-A3EA-410B-8A38-F30AFBB6FC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9" name="Group 157">
              <a:extLst>
                <a:ext uri="{FF2B5EF4-FFF2-40B4-BE49-F238E27FC236}">
                  <a16:creationId xmlns:a16="http://schemas.microsoft.com/office/drawing/2014/main" id="{CDCBB861-8EA7-49AC-9333-1EFA270BE2E1}"/>
                </a:ext>
              </a:extLst>
            </p:cNvPr>
            <p:cNvGrpSpPr/>
            <p:nvPr/>
          </p:nvGrpSpPr>
          <p:grpSpPr>
            <a:xfrm>
              <a:off x="888499" y="3662818"/>
              <a:ext cx="207310" cy="153888"/>
              <a:chOff x="563000" y="3957801"/>
              <a:chExt cx="240238" cy="149574"/>
            </a:xfrm>
          </p:grpSpPr>
          <p:sp>
            <p:nvSpPr>
              <p:cNvPr id="90" name="Rectangle 15">
                <a:extLst>
                  <a:ext uri="{FF2B5EF4-FFF2-40B4-BE49-F238E27FC236}">
                    <a16:creationId xmlns:a16="http://schemas.microsoft.com/office/drawing/2014/main" id="{901880B3-E3E5-4BFF-A19C-5F0CB709AE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30</a:t>
                </a:r>
              </a:p>
            </p:txBody>
          </p:sp>
          <p:sp>
            <p:nvSpPr>
              <p:cNvPr id="91" name="Line 7">
                <a:extLst>
                  <a:ext uri="{FF2B5EF4-FFF2-40B4-BE49-F238E27FC236}">
                    <a16:creationId xmlns:a16="http://schemas.microsoft.com/office/drawing/2014/main" id="{E0CC336B-CDE4-4D3C-80C1-B8269357CD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92" name="Group 160">
              <a:extLst>
                <a:ext uri="{FF2B5EF4-FFF2-40B4-BE49-F238E27FC236}">
                  <a16:creationId xmlns:a16="http://schemas.microsoft.com/office/drawing/2014/main" id="{2A0D1232-8E2E-4757-9E15-CD45739FA246}"/>
                </a:ext>
              </a:extLst>
            </p:cNvPr>
            <p:cNvGrpSpPr/>
            <p:nvPr/>
          </p:nvGrpSpPr>
          <p:grpSpPr>
            <a:xfrm>
              <a:off x="888499" y="3447689"/>
              <a:ext cx="207310" cy="153888"/>
              <a:chOff x="563000" y="3957801"/>
              <a:chExt cx="240238" cy="149574"/>
            </a:xfrm>
          </p:grpSpPr>
          <p:sp>
            <p:nvSpPr>
              <p:cNvPr id="93" name="Rectangle 15">
                <a:extLst>
                  <a:ext uri="{FF2B5EF4-FFF2-40B4-BE49-F238E27FC236}">
                    <a16:creationId xmlns:a16="http://schemas.microsoft.com/office/drawing/2014/main" id="{90C65C38-6096-49FF-8D70-5E6E5A549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40</a:t>
                </a:r>
              </a:p>
            </p:txBody>
          </p:sp>
          <p:sp>
            <p:nvSpPr>
              <p:cNvPr id="94" name="Line 7">
                <a:extLst>
                  <a:ext uri="{FF2B5EF4-FFF2-40B4-BE49-F238E27FC236}">
                    <a16:creationId xmlns:a16="http://schemas.microsoft.com/office/drawing/2014/main" id="{3C1E2E48-0373-4805-9C58-9058AACDB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95" name="Group 163">
              <a:extLst>
                <a:ext uri="{FF2B5EF4-FFF2-40B4-BE49-F238E27FC236}">
                  <a16:creationId xmlns:a16="http://schemas.microsoft.com/office/drawing/2014/main" id="{3813CE40-A471-4ADD-B869-2E12CF0F340A}"/>
                </a:ext>
              </a:extLst>
            </p:cNvPr>
            <p:cNvGrpSpPr/>
            <p:nvPr/>
          </p:nvGrpSpPr>
          <p:grpSpPr>
            <a:xfrm>
              <a:off x="888499" y="3017431"/>
              <a:ext cx="207310" cy="153888"/>
              <a:chOff x="563000" y="3957801"/>
              <a:chExt cx="240238" cy="149574"/>
            </a:xfrm>
          </p:grpSpPr>
          <p:sp>
            <p:nvSpPr>
              <p:cNvPr id="96" name="Rectangle 15">
                <a:extLst>
                  <a:ext uri="{FF2B5EF4-FFF2-40B4-BE49-F238E27FC236}">
                    <a16:creationId xmlns:a16="http://schemas.microsoft.com/office/drawing/2014/main" id="{D38E48FA-69FF-41B3-B5CA-7E891FC55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60</a:t>
                </a:r>
              </a:p>
            </p:txBody>
          </p:sp>
          <p:sp>
            <p:nvSpPr>
              <p:cNvPr id="97" name="Line 7">
                <a:extLst>
                  <a:ext uri="{FF2B5EF4-FFF2-40B4-BE49-F238E27FC236}">
                    <a16:creationId xmlns:a16="http://schemas.microsoft.com/office/drawing/2014/main" id="{E2A50F4F-8087-4503-8DEF-B7D255B9B7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98" name="Group 166">
              <a:extLst>
                <a:ext uri="{FF2B5EF4-FFF2-40B4-BE49-F238E27FC236}">
                  <a16:creationId xmlns:a16="http://schemas.microsoft.com/office/drawing/2014/main" id="{CBB66599-9AEB-4117-ADC5-6FF16E846E66}"/>
                </a:ext>
              </a:extLst>
            </p:cNvPr>
            <p:cNvGrpSpPr/>
            <p:nvPr/>
          </p:nvGrpSpPr>
          <p:grpSpPr>
            <a:xfrm>
              <a:off x="888499" y="3232561"/>
              <a:ext cx="207310" cy="153888"/>
              <a:chOff x="563000" y="3957801"/>
              <a:chExt cx="240238" cy="149574"/>
            </a:xfrm>
          </p:grpSpPr>
          <p:sp>
            <p:nvSpPr>
              <p:cNvPr id="99" name="Rectangle 15">
                <a:extLst>
                  <a:ext uri="{FF2B5EF4-FFF2-40B4-BE49-F238E27FC236}">
                    <a16:creationId xmlns:a16="http://schemas.microsoft.com/office/drawing/2014/main" id="{06895D46-E59A-4A40-948D-E3EE75F83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50</a:t>
                </a:r>
              </a:p>
            </p:txBody>
          </p:sp>
          <p:sp>
            <p:nvSpPr>
              <p:cNvPr id="100" name="Line 7">
                <a:extLst>
                  <a:ext uri="{FF2B5EF4-FFF2-40B4-BE49-F238E27FC236}">
                    <a16:creationId xmlns:a16="http://schemas.microsoft.com/office/drawing/2014/main" id="{D3F41984-F0A3-4A90-9F4A-B1435C29F4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01" name="Group 169">
              <a:extLst>
                <a:ext uri="{FF2B5EF4-FFF2-40B4-BE49-F238E27FC236}">
                  <a16:creationId xmlns:a16="http://schemas.microsoft.com/office/drawing/2014/main" id="{0144FEC0-5C5D-4FAA-8AD9-3BA105A072A6}"/>
                </a:ext>
              </a:extLst>
            </p:cNvPr>
            <p:cNvGrpSpPr/>
            <p:nvPr/>
          </p:nvGrpSpPr>
          <p:grpSpPr>
            <a:xfrm>
              <a:off x="888499" y="2802301"/>
              <a:ext cx="207310" cy="153888"/>
              <a:chOff x="563000" y="3957801"/>
              <a:chExt cx="240238" cy="149574"/>
            </a:xfrm>
          </p:grpSpPr>
          <p:sp>
            <p:nvSpPr>
              <p:cNvPr id="102" name="Rectangle 15">
                <a:extLst>
                  <a:ext uri="{FF2B5EF4-FFF2-40B4-BE49-F238E27FC236}">
                    <a16:creationId xmlns:a16="http://schemas.microsoft.com/office/drawing/2014/main" id="{9593A8D6-129D-4E58-B6DF-19480F1B1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70</a:t>
                </a:r>
              </a:p>
            </p:txBody>
          </p:sp>
          <p:sp>
            <p:nvSpPr>
              <p:cNvPr id="103" name="Line 7">
                <a:extLst>
                  <a:ext uri="{FF2B5EF4-FFF2-40B4-BE49-F238E27FC236}">
                    <a16:creationId xmlns:a16="http://schemas.microsoft.com/office/drawing/2014/main" id="{9CAEC476-2488-4866-A1E0-9960F24685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04" name="Group 172">
              <a:extLst>
                <a:ext uri="{FF2B5EF4-FFF2-40B4-BE49-F238E27FC236}">
                  <a16:creationId xmlns:a16="http://schemas.microsoft.com/office/drawing/2014/main" id="{8A0C466A-F860-42BC-908B-788E1AEC3C55}"/>
                </a:ext>
              </a:extLst>
            </p:cNvPr>
            <p:cNvGrpSpPr/>
            <p:nvPr/>
          </p:nvGrpSpPr>
          <p:grpSpPr>
            <a:xfrm>
              <a:off x="888499" y="2587173"/>
              <a:ext cx="207310" cy="153888"/>
              <a:chOff x="563000" y="3957801"/>
              <a:chExt cx="240238" cy="149574"/>
            </a:xfrm>
          </p:grpSpPr>
          <p:sp>
            <p:nvSpPr>
              <p:cNvPr id="105" name="Rectangle 15">
                <a:extLst>
                  <a:ext uri="{FF2B5EF4-FFF2-40B4-BE49-F238E27FC236}">
                    <a16:creationId xmlns:a16="http://schemas.microsoft.com/office/drawing/2014/main" id="{106E7166-9630-4879-97CD-BFEF354036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80</a:t>
                </a:r>
              </a:p>
            </p:txBody>
          </p:sp>
          <p:sp>
            <p:nvSpPr>
              <p:cNvPr id="106" name="Line 7">
                <a:extLst>
                  <a:ext uri="{FF2B5EF4-FFF2-40B4-BE49-F238E27FC236}">
                    <a16:creationId xmlns:a16="http://schemas.microsoft.com/office/drawing/2014/main" id="{C76DF6A7-08F9-42CC-B2D1-384EFA88DC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07" name="Group 175">
              <a:extLst>
                <a:ext uri="{FF2B5EF4-FFF2-40B4-BE49-F238E27FC236}">
                  <a16:creationId xmlns:a16="http://schemas.microsoft.com/office/drawing/2014/main" id="{4BC97DF8-58C0-4A8E-828D-17E36BDCD90D}"/>
                </a:ext>
              </a:extLst>
            </p:cNvPr>
            <p:cNvGrpSpPr/>
            <p:nvPr/>
          </p:nvGrpSpPr>
          <p:grpSpPr>
            <a:xfrm>
              <a:off x="888499" y="2372044"/>
              <a:ext cx="207310" cy="153888"/>
              <a:chOff x="563000" y="3957801"/>
              <a:chExt cx="240238" cy="149574"/>
            </a:xfrm>
          </p:grpSpPr>
          <p:sp>
            <p:nvSpPr>
              <p:cNvPr id="108" name="Rectangle 15">
                <a:extLst>
                  <a:ext uri="{FF2B5EF4-FFF2-40B4-BE49-F238E27FC236}">
                    <a16:creationId xmlns:a16="http://schemas.microsoft.com/office/drawing/2014/main" id="{442F24D9-7D2C-4E31-9908-C0CE0B352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90</a:t>
                </a:r>
              </a:p>
            </p:txBody>
          </p:sp>
          <p:sp>
            <p:nvSpPr>
              <p:cNvPr id="109" name="Line 7">
                <a:extLst>
                  <a:ext uri="{FF2B5EF4-FFF2-40B4-BE49-F238E27FC236}">
                    <a16:creationId xmlns:a16="http://schemas.microsoft.com/office/drawing/2014/main" id="{5B140D28-BBE4-4EEE-82FE-087C560CE5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10" name="Group 178">
              <a:extLst>
                <a:ext uri="{FF2B5EF4-FFF2-40B4-BE49-F238E27FC236}">
                  <a16:creationId xmlns:a16="http://schemas.microsoft.com/office/drawing/2014/main" id="{5E119CCC-02E9-4078-BC74-B10060CF0DFC}"/>
                </a:ext>
              </a:extLst>
            </p:cNvPr>
            <p:cNvGrpSpPr/>
            <p:nvPr/>
          </p:nvGrpSpPr>
          <p:grpSpPr>
            <a:xfrm>
              <a:off x="793921" y="2156927"/>
              <a:ext cx="301888" cy="169278"/>
              <a:chOff x="453400" y="3957801"/>
              <a:chExt cx="349838" cy="164532"/>
            </a:xfrm>
          </p:grpSpPr>
          <p:sp>
            <p:nvSpPr>
              <p:cNvPr id="111" name="Rectangle 15">
                <a:extLst>
                  <a:ext uri="{FF2B5EF4-FFF2-40B4-BE49-F238E27FC236}">
                    <a16:creationId xmlns:a16="http://schemas.microsoft.com/office/drawing/2014/main" id="{E64999B9-98AD-4236-8019-4F62DBD36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3400" y="3957801"/>
                <a:ext cx="273070" cy="164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1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100</a:t>
                </a:r>
              </a:p>
            </p:txBody>
          </p:sp>
          <p:sp>
            <p:nvSpPr>
              <p:cNvPr id="112" name="Line 7">
                <a:extLst>
                  <a:ext uri="{FF2B5EF4-FFF2-40B4-BE49-F238E27FC236}">
                    <a16:creationId xmlns:a16="http://schemas.microsoft.com/office/drawing/2014/main" id="{EC3DD746-4A09-4A87-A98B-E460A21745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sp>
          <p:nvSpPr>
            <p:cNvPr id="113" name="Rectangle 6">
              <a:extLst>
                <a:ext uri="{FF2B5EF4-FFF2-40B4-BE49-F238E27FC236}">
                  <a16:creationId xmlns:a16="http://schemas.microsoft.com/office/drawing/2014/main" id="{836CD2A5-5EF9-4D73-8930-8FA10B21D4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479164" y="3156440"/>
              <a:ext cx="22701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355" fontAlgn="base">
                <a:spcBef>
                  <a:spcPct val="5000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1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Anteil der ereignisfreien </a:t>
              </a:r>
              <a:br>
                <a:rPr kumimoji="0" lang="de-DE" sz="1000" b="1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</a:br>
              <a:r>
                <a:rPr kumimoji="0" lang="de-DE" sz="1000" b="1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Patienten (%)</a:t>
              </a:r>
            </a:p>
          </p:txBody>
        </p:sp>
        <p:grpSp>
          <p:nvGrpSpPr>
            <p:cNvPr id="114" name="Group 25">
              <a:extLst>
                <a:ext uri="{FF2B5EF4-FFF2-40B4-BE49-F238E27FC236}">
                  <a16:creationId xmlns:a16="http://schemas.microsoft.com/office/drawing/2014/main" id="{6B0EBA77-3D71-438B-9C52-0FBF3C8DCB4C}"/>
                </a:ext>
              </a:extLst>
            </p:cNvPr>
            <p:cNvGrpSpPr/>
            <p:nvPr/>
          </p:nvGrpSpPr>
          <p:grpSpPr>
            <a:xfrm>
              <a:off x="1214858" y="4057760"/>
              <a:ext cx="1138289" cy="326511"/>
              <a:chOff x="1691404" y="3119249"/>
              <a:chExt cx="1319089" cy="364090"/>
            </a:xfrm>
          </p:grpSpPr>
          <p:sp>
            <p:nvSpPr>
              <p:cNvPr id="115" name="Rectangle 1335">
                <a:extLst>
                  <a:ext uri="{FF2B5EF4-FFF2-40B4-BE49-F238E27FC236}">
                    <a16:creationId xmlns:a16="http://schemas.microsoft.com/office/drawing/2014/main" id="{76040F91-55CD-473E-B66C-21895BBAC4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812" y="3119249"/>
                <a:ext cx="1031681" cy="171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Clopidogrel</a:t>
                </a:r>
              </a:p>
            </p:txBody>
          </p:sp>
          <p:sp>
            <p:nvSpPr>
              <p:cNvPr id="116" name="Rectangle 1336">
                <a:extLst>
                  <a:ext uri="{FF2B5EF4-FFF2-40B4-BE49-F238E27FC236}">
                    <a16:creationId xmlns:a16="http://schemas.microsoft.com/office/drawing/2014/main" id="{6B23A08E-E347-4073-9D00-B122A1D65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8339" y="3311740"/>
                <a:ext cx="893240" cy="17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de-DE" sz="1000" b="0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Placebo</a:t>
                </a:r>
              </a:p>
            </p:txBody>
          </p:sp>
          <p:cxnSp>
            <p:nvCxnSpPr>
              <p:cNvPr id="117" name="Straight Connector 188">
                <a:extLst>
                  <a:ext uri="{FF2B5EF4-FFF2-40B4-BE49-F238E27FC236}">
                    <a16:creationId xmlns:a16="http://schemas.microsoft.com/office/drawing/2014/main" id="{E093814B-F36E-404E-B378-91A27CF9101A}"/>
                  </a:ext>
                </a:extLst>
              </p:cNvPr>
              <p:cNvCxnSpPr/>
              <p:nvPr/>
            </p:nvCxnSpPr>
            <p:spPr bwMode="auto">
              <a:xfrm flipH="1">
                <a:off x="1693019" y="3386466"/>
                <a:ext cx="20859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8A8C8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8" name="Straight Connector 190">
                <a:extLst>
                  <a:ext uri="{FF2B5EF4-FFF2-40B4-BE49-F238E27FC236}">
                    <a16:creationId xmlns:a16="http://schemas.microsoft.com/office/drawing/2014/main" id="{B7B58C5B-15AA-4220-A0EF-547458204E67}"/>
                  </a:ext>
                </a:extLst>
              </p:cNvPr>
              <p:cNvCxnSpPr/>
              <p:nvPr/>
            </p:nvCxnSpPr>
            <p:spPr bwMode="auto">
              <a:xfrm flipH="1">
                <a:off x="1691404" y="3218826"/>
                <a:ext cx="20859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3961A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21" name="Rectangle 30">
              <a:extLst>
                <a:ext uri="{FF2B5EF4-FFF2-40B4-BE49-F238E27FC236}">
                  <a16:creationId xmlns:a16="http://schemas.microsoft.com/office/drawing/2014/main" id="{4386C9CE-9544-41D9-A90A-440EBBBEBF64}"/>
                </a:ext>
              </a:extLst>
            </p:cNvPr>
            <p:cNvSpPr/>
            <p:nvPr/>
          </p:nvSpPr>
          <p:spPr bwMode="auto">
            <a:xfrm>
              <a:off x="2674528" y="2657244"/>
              <a:ext cx="1545260" cy="213547"/>
            </a:xfrm>
            <a:prstGeom prst="rect">
              <a:avLst/>
            </a:prstGeom>
            <a:solidFill>
              <a:schemeClr val="bg1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GB"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2" name="Rectangle 2">
              <a:extLst>
                <a:ext uri="{FF2B5EF4-FFF2-40B4-BE49-F238E27FC236}">
                  <a16:creationId xmlns:a16="http://schemas.microsoft.com/office/drawing/2014/main" id="{74440070-7295-4E6B-AB14-0E97C5CF2EBD}"/>
                </a:ext>
              </a:extLst>
            </p:cNvPr>
            <p:cNvSpPr/>
            <p:nvPr/>
          </p:nvSpPr>
          <p:spPr>
            <a:xfrm>
              <a:off x="2342928" y="2276366"/>
              <a:ext cx="2056031" cy="25391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HR 0.98 (95% KI 0.78–1.23)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67B5C912-EE4E-4E5D-8204-3EAA7841D318}"/>
                </a:ext>
              </a:extLst>
            </p:cNvPr>
            <p:cNvCxnSpPr/>
            <p:nvPr/>
          </p:nvCxnSpPr>
          <p:spPr bwMode="auto">
            <a:xfrm flipH="1">
              <a:off x="1121049" y="3320141"/>
              <a:ext cx="3266332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3" name="Subtitle 1">
              <a:extLst>
                <a:ext uri="{FF2B5EF4-FFF2-40B4-BE49-F238E27FC236}">
                  <a16:creationId xmlns:a16="http://schemas.microsoft.com/office/drawing/2014/main" id="{F1C6AF92-F4EC-4E16-946E-D1F73AC21066}"/>
                </a:ext>
              </a:extLst>
            </p:cNvPr>
            <p:cNvSpPr txBox="1">
              <a:spLocks/>
            </p:cNvSpPr>
            <p:nvPr/>
          </p:nvSpPr>
          <p:spPr>
            <a:xfrm>
              <a:off x="619123" y="1786030"/>
              <a:ext cx="3779837" cy="36933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rtlCol="0">
              <a:spAutoFit/>
            </a:bodyPr>
            <a:lstStyle>
              <a:lvl1pPr marL="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80000"/>
                <a:buFont typeface="Wingdings" pitchFamily="2" charset="2"/>
                <a:buNone/>
                <a:tabLst>
                  <a:tab pos="1238250" algn="l"/>
                </a:tabLst>
                <a:defRPr lang="en-GB" sz="240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46100" indent="-27622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Symbol" panose="05050102010706020507" pitchFamily="18" charset="2"/>
                <a:buChar char=""/>
                <a:tabLst>
                  <a:tab pos="1238250" algn="l"/>
                </a:tabLst>
                <a:def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2pPr>
              <a:lvl3pPr marL="835025" indent="-287338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>
                  <a:tab pos="1238250" algn="l"/>
                </a:tabLst>
                <a:def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3pPr>
              <a:lvl4pPr marL="1103313" indent="-266700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4pPr>
              <a:lvl5pPr marL="1362075" indent="-285750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/>
                <a:defRPr sz="16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5pPr>
              <a:lvl6pPr marL="25987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6pPr>
              <a:lvl7pPr marL="30559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7pPr>
              <a:lvl8pPr marL="35131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8pPr>
              <a:lvl9pPr marL="39703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9pPr>
            </a:lstStyle>
            <a:p>
              <a:r>
                <a:rPr lang="de-DE" sz="1200" b="1" dirty="0"/>
                <a:t>Diagramm Okklusion / </a:t>
              </a:r>
              <a:r>
                <a:rPr lang="de-DE" sz="1200" b="1" dirty="0" err="1"/>
                <a:t>Revaskularisation</a:t>
              </a:r>
              <a:r>
                <a:rPr lang="de-DE" sz="1200" b="1" dirty="0"/>
                <a:t> / Ersatz, Amputation oberhalb des Sprunggelenks, Tod: </a:t>
              </a:r>
            </a:p>
          </p:txBody>
        </p:sp>
      </p:grpSp>
      <p:sp>
        <p:nvSpPr>
          <p:cNvPr id="125" name="TextBox 19">
            <a:extLst>
              <a:ext uri="{FF2B5EF4-FFF2-40B4-BE49-F238E27FC236}">
                <a16:creationId xmlns:a16="http://schemas.microsoft.com/office/drawing/2014/main" id="{05440EAE-CEF3-4B05-A8FD-C716920BF890}"/>
              </a:ext>
            </a:extLst>
          </p:cNvPr>
          <p:cNvSpPr txBox="1"/>
          <p:nvPr/>
        </p:nvSpPr>
        <p:spPr>
          <a:xfrm>
            <a:off x="5325841" y="3507570"/>
            <a:ext cx="3371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de-DE" sz="1000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hämorrhagischer Schlaganfall: HR 3.48 </a:t>
            </a:r>
            <a:br>
              <a:rPr kumimoji="0" lang="de-DE" sz="1000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de-DE" sz="1000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(95% KI 1.14–10.60)</a:t>
            </a:r>
          </a:p>
        </p:txBody>
      </p:sp>
      <p:sp>
        <p:nvSpPr>
          <p:cNvPr id="127" name="Line 13">
            <a:extLst>
              <a:ext uri="{FF2B5EF4-FFF2-40B4-BE49-F238E27FC236}">
                <a16:creationId xmlns:a16="http://schemas.microsoft.com/office/drawing/2014/main" id="{B464F6E4-D29C-4C93-B465-BD580B309C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20408" y="2166286"/>
            <a:ext cx="0" cy="2194912"/>
          </a:xfrm>
          <a:prstGeom prst="lin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</a:lstStyle>
          <a:p>
            <a:pPr algn="l" defTabSz="914355" fontAlgn="auto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endParaRPr lang="en-US" sz="1100" kern="0">
              <a:latin typeface="Arial" pitchFamily="34" charset="0"/>
            </a:endParaRPr>
          </a:p>
        </p:txBody>
      </p:sp>
      <p:sp>
        <p:nvSpPr>
          <p:cNvPr id="129" name="TextBox 91">
            <a:extLst>
              <a:ext uri="{FF2B5EF4-FFF2-40B4-BE49-F238E27FC236}">
                <a16:creationId xmlns:a16="http://schemas.microsoft.com/office/drawing/2014/main" id="{DB35E937-AAF0-4319-9921-EBEFF9326DA9}"/>
              </a:ext>
            </a:extLst>
          </p:cNvPr>
          <p:cNvSpPr txBox="1"/>
          <p:nvPr/>
        </p:nvSpPr>
        <p:spPr>
          <a:xfrm>
            <a:off x="5320408" y="4596547"/>
            <a:ext cx="3292778" cy="248402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>
            <a:defPPr>
              <a:defRPr lang="en-US"/>
            </a:defPPr>
          </a:lstStyle>
          <a:p>
            <a:pPr algn="ctr" defTabSz="914355"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de-DE" sz="1000" b="1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</a:rPr>
              <a:t>Zeit (Tage)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8247CF0-ED60-4BC1-B13D-1DFE517356AE}"/>
              </a:ext>
            </a:extLst>
          </p:cNvPr>
          <p:cNvGrpSpPr/>
          <p:nvPr/>
        </p:nvGrpSpPr>
        <p:grpSpPr>
          <a:xfrm>
            <a:off x="5284947" y="4362413"/>
            <a:ext cx="70532" cy="273448"/>
            <a:chOff x="5324217" y="4441243"/>
            <a:chExt cx="70532" cy="273448"/>
          </a:xfrm>
        </p:grpSpPr>
        <p:sp>
          <p:nvSpPr>
            <p:cNvPr id="128" name="Rectangle 25">
              <a:extLst>
                <a:ext uri="{FF2B5EF4-FFF2-40B4-BE49-F238E27FC236}">
                  <a16:creationId xmlns:a16="http://schemas.microsoft.com/office/drawing/2014/main" id="{0B39E98B-2AF9-48A8-A623-8DC6F260B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217" y="456080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31" name="Line 20">
              <a:extLst>
                <a:ext uri="{FF2B5EF4-FFF2-40B4-BE49-F238E27FC236}">
                  <a16:creationId xmlns:a16="http://schemas.microsoft.com/office/drawing/2014/main" id="{DA3E93A7-C3EB-4A37-8B72-E580A6BA39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57332" y="4441243"/>
              <a:ext cx="0" cy="63766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l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sp>
        <p:nvSpPr>
          <p:cNvPr id="132" name="Line 24">
            <a:extLst>
              <a:ext uri="{FF2B5EF4-FFF2-40B4-BE49-F238E27FC236}">
                <a16:creationId xmlns:a16="http://schemas.microsoft.com/office/drawing/2014/main" id="{31E3442B-D314-4B5E-BBE7-0D1FE4222C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4862" y="4362413"/>
            <a:ext cx="3204000" cy="0"/>
          </a:xfrm>
          <a:prstGeom prst="lin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</a:lstStyle>
          <a:p>
            <a:pPr algn="l" defTabSz="914355" fontAlgn="auto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endParaRPr lang="en-US" sz="1100" kern="0">
              <a:latin typeface="Arial" pitchFamily="34" charset="0"/>
            </a:endParaRPr>
          </a:p>
        </p:txBody>
      </p:sp>
      <p:grpSp>
        <p:nvGrpSpPr>
          <p:cNvPr id="133" name="Group 14">
            <a:extLst>
              <a:ext uri="{FF2B5EF4-FFF2-40B4-BE49-F238E27FC236}">
                <a16:creationId xmlns:a16="http://schemas.microsoft.com/office/drawing/2014/main" id="{30F7C39E-B2DF-4C8D-9C2A-AE59E56C689C}"/>
              </a:ext>
            </a:extLst>
          </p:cNvPr>
          <p:cNvGrpSpPr/>
          <p:nvPr/>
        </p:nvGrpSpPr>
        <p:grpSpPr>
          <a:xfrm>
            <a:off x="5653920" y="4358315"/>
            <a:ext cx="211596" cy="270689"/>
            <a:chOff x="1064458" y="4045214"/>
            <a:chExt cx="245205" cy="263102"/>
          </a:xfrm>
        </p:grpSpPr>
        <p:sp>
          <p:nvSpPr>
            <p:cNvPr id="134" name="Rectangle 26">
              <a:extLst>
                <a:ext uri="{FF2B5EF4-FFF2-40B4-BE49-F238E27FC236}">
                  <a16:creationId xmlns:a16="http://schemas.microsoft.com/office/drawing/2014/main" id="{6828320F-EAD6-436A-B8A0-AD145C107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58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200</a:t>
              </a:r>
            </a:p>
          </p:txBody>
        </p:sp>
        <p:sp>
          <p:nvSpPr>
            <p:cNvPr id="135" name="Line 21">
              <a:extLst>
                <a:ext uri="{FF2B5EF4-FFF2-40B4-BE49-F238E27FC236}">
                  <a16:creationId xmlns:a16="http://schemas.microsoft.com/office/drawing/2014/main" id="{5A29B83A-90FC-4174-8B5F-76E8E2BA43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36" name="Group 119">
            <a:extLst>
              <a:ext uri="{FF2B5EF4-FFF2-40B4-BE49-F238E27FC236}">
                <a16:creationId xmlns:a16="http://schemas.microsoft.com/office/drawing/2014/main" id="{1D80878B-B9A0-4428-9F9A-38DD9CA23976}"/>
              </a:ext>
            </a:extLst>
          </p:cNvPr>
          <p:cNvGrpSpPr/>
          <p:nvPr/>
        </p:nvGrpSpPr>
        <p:grpSpPr>
          <a:xfrm>
            <a:off x="6130297" y="4358315"/>
            <a:ext cx="211596" cy="270689"/>
            <a:chOff x="1064460" y="4045214"/>
            <a:chExt cx="245205" cy="263102"/>
          </a:xfrm>
        </p:grpSpPr>
        <p:sp>
          <p:nvSpPr>
            <p:cNvPr id="137" name="Rectangle 26">
              <a:extLst>
                <a:ext uri="{FF2B5EF4-FFF2-40B4-BE49-F238E27FC236}">
                  <a16:creationId xmlns:a16="http://schemas.microsoft.com/office/drawing/2014/main" id="{7B3E0D7A-F7A2-4DD1-9B28-0A31D7ABC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60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400</a:t>
              </a:r>
            </a:p>
          </p:txBody>
        </p:sp>
        <p:sp>
          <p:nvSpPr>
            <p:cNvPr id="138" name="Line 21">
              <a:extLst>
                <a:ext uri="{FF2B5EF4-FFF2-40B4-BE49-F238E27FC236}">
                  <a16:creationId xmlns:a16="http://schemas.microsoft.com/office/drawing/2014/main" id="{87B06562-D051-4B3E-B0BB-228B20FE7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39" name="Group 122">
            <a:extLst>
              <a:ext uri="{FF2B5EF4-FFF2-40B4-BE49-F238E27FC236}">
                <a16:creationId xmlns:a16="http://schemas.microsoft.com/office/drawing/2014/main" id="{79FBAB0F-B78C-49C5-8A3C-4096338A8291}"/>
              </a:ext>
            </a:extLst>
          </p:cNvPr>
          <p:cNvGrpSpPr/>
          <p:nvPr/>
        </p:nvGrpSpPr>
        <p:grpSpPr>
          <a:xfrm>
            <a:off x="6578622" y="4358315"/>
            <a:ext cx="211596" cy="270689"/>
            <a:chOff x="1064460" y="4045214"/>
            <a:chExt cx="245205" cy="263102"/>
          </a:xfrm>
        </p:grpSpPr>
        <p:sp>
          <p:nvSpPr>
            <p:cNvPr id="140" name="Rectangle 26">
              <a:extLst>
                <a:ext uri="{FF2B5EF4-FFF2-40B4-BE49-F238E27FC236}">
                  <a16:creationId xmlns:a16="http://schemas.microsoft.com/office/drawing/2014/main" id="{F8CC4CAA-3101-4ADA-BAFB-B5D1840CC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60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600</a:t>
              </a:r>
            </a:p>
          </p:txBody>
        </p:sp>
        <p:sp>
          <p:nvSpPr>
            <p:cNvPr id="141" name="Line 21">
              <a:extLst>
                <a:ext uri="{FF2B5EF4-FFF2-40B4-BE49-F238E27FC236}">
                  <a16:creationId xmlns:a16="http://schemas.microsoft.com/office/drawing/2014/main" id="{02E317C8-05C8-4CB9-B83D-0787F28CF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45" name="Group 128">
            <a:extLst>
              <a:ext uri="{FF2B5EF4-FFF2-40B4-BE49-F238E27FC236}">
                <a16:creationId xmlns:a16="http://schemas.microsoft.com/office/drawing/2014/main" id="{529B2A4C-137F-4A17-BD6E-91A474A6009A}"/>
              </a:ext>
            </a:extLst>
          </p:cNvPr>
          <p:cNvGrpSpPr/>
          <p:nvPr/>
        </p:nvGrpSpPr>
        <p:grpSpPr>
          <a:xfrm>
            <a:off x="7054999" y="4358315"/>
            <a:ext cx="211596" cy="270689"/>
            <a:chOff x="1064461" y="4045214"/>
            <a:chExt cx="245205" cy="263102"/>
          </a:xfrm>
        </p:grpSpPr>
        <p:sp>
          <p:nvSpPr>
            <p:cNvPr id="146" name="Rectangle 26">
              <a:extLst>
                <a:ext uri="{FF2B5EF4-FFF2-40B4-BE49-F238E27FC236}">
                  <a16:creationId xmlns:a16="http://schemas.microsoft.com/office/drawing/2014/main" id="{829D526B-90DA-4DFB-B361-6E3B8998A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61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800</a:t>
              </a:r>
            </a:p>
          </p:txBody>
        </p:sp>
        <p:sp>
          <p:nvSpPr>
            <p:cNvPr id="147" name="Line 21">
              <a:extLst>
                <a:ext uri="{FF2B5EF4-FFF2-40B4-BE49-F238E27FC236}">
                  <a16:creationId xmlns:a16="http://schemas.microsoft.com/office/drawing/2014/main" id="{E77B199B-EF58-486A-B24C-891D952938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51" name="Group 134">
            <a:extLst>
              <a:ext uri="{FF2B5EF4-FFF2-40B4-BE49-F238E27FC236}">
                <a16:creationId xmlns:a16="http://schemas.microsoft.com/office/drawing/2014/main" id="{F8985255-B82B-4FF9-8441-58192A2FCCF4}"/>
              </a:ext>
            </a:extLst>
          </p:cNvPr>
          <p:cNvGrpSpPr/>
          <p:nvPr/>
        </p:nvGrpSpPr>
        <p:grpSpPr>
          <a:xfrm>
            <a:off x="7475276" y="4358315"/>
            <a:ext cx="282130" cy="270689"/>
            <a:chOff x="1023591" y="4045214"/>
            <a:chExt cx="326942" cy="263102"/>
          </a:xfrm>
        </p:grpSpPr>
        <p:sp>
          <p:nvSpPr>
            <p:cNvPr id="152" name="Rectangle 26">
              <a:extLst>
                <a:ext uri="{FF2B5EF4-FFF2-40B4-BE49-F238E27FC236}">
                  <a16:creationId xmlns:a16="http://schemas.microsoft.com/office/drawing/2014/main" id="{42115735-1E48-4416-BF10-1B069C855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591" y="4158741"/>
              <a:ext cx="326942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1000</a:t>
              </a:r>
            </a:p>
          </p:txBody>
        </p:sp>
        <p:sp>
          <p:nvSpPr>
            <p:cNvPr id="153" name="Line 21">
              <a:extLst>
                <a:ext uri="{FF2B5EF4-FFF2-40B4-BE49-F238E27FC236}">
                  <a16:creationId xmlns:a16="http://schemas.microsoft.com/office/drawing/2014/main" id="{1051B747-1441-4396-B851-3546F226C3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57" name="Group 140">
            <a:extLst>
              <a:ext uri="{FF2B5EF4-FFF2-40B4-BE49-F238E27FC236}">
                <a16:creationId xmlns:a16="http://schemas.microsoft.com/office/drawing/2014/main" id="{C5008579-4F87-4D47-AEC2-31677A2B3A4B}"/>
              </a:ext>
            </a:extLst>
          </p:cNvPr>
          <p:cNvGrpSpPr/>
          <p:nvPr/>
        </p:nvGrpSpPr>
        <p:grpSpPr>
          <a:xfrm>
            <a:off x="7938039" y="4358315"/>
            <a:ext cx="282130" cy="270689"/>
            <a:chOff x="1023591" y="4045214"/>
            <a:chExt cx="326942" cy="263102"/>
          </a:xfrm>
        </p:grpSpPr>
        <p:sp>
          <p:nvSpPr>
            <p:cNvPr id="158" name="Rectangle 26">
              <a:extLst>
                <a:ext uri="{FF2B5EF4-FFF2-40B4-BE49-F238E27FC236}">
                  <a16:creationId xmlns:a16="http://schemas.microsoft.com/office/drawing/2014/main" id="{36A9A379-566E-48E8-A4C1-66C5658AE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591" y="4158741"/>
              <a:ext cx="326942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1‘200</a:t>
              </a:r>
            </a:p>
          </p:txBody>
        </p:sp>
        <p:sp>
          <p:nvSpPr>
            <p:cNvPr id="159" name="Line 21">
              <a:extLst>
                <a:ext uri="{FF2B5EF4-FFF2-40B4-BE49-F238E27FC236}">
                  <a16:creationId xmlns:a16="http://schemas.microsoft.com/office/drawing/2014/main" id="{33564945-CE35-4F81-9304-0CFF3FA71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63" name="Group 146">
            <a:extLst>
              <a:ext uri="{FF2B5EF4-FFF2-40B4-BE49-F238E27FC236}">
                <a16:creationId xmlns:a16="http://schemas.microsoft.com/office/drawing/2014/main" id="{911D2CE7-707C-419B-999C-BA500D81375E}"/>
              </a:ext>
            </a:extLst>
          </p:cNvPr>
          <p:cNvGrpSpPr/>
          <p:nvPr/>
        </p:nvGrpSpPr>
        <p:grpSpPr>
          <a:xfrm>
            <a:off x="8403521" y="4358315"/>
            <a:ext cx="282130" cy="270689"/>
            <a:chOff x="1023593" y="4045214"/>
            <a:chExt cx="326942" cy="263102"/>
          </a:xfrm>
        </p:grpSpPr>
        <p:sp>
          <p:nvSpPr>
            <p:cNvPr id="164" name="Rectangle 26">
              <a:extLst>
                <a:ext uri="{FF2B5EF4-FFF2-40B4-BE49-F238E27FC236}">
                  <a16:creationId xmlns:a16="http://schemas.microsoft.com/office/drawing/2014/main" id="{74E056AE-16AD-4B66-8831-6933CD329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593" y="4158741"/>
              <a:ext cx="326942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1‘400</a:t>
              </a:r>
            </a:p>
          </p:txBody>
        </p:sp>
        <p:sp>
          <p:nvSpPr>
            <p:cNvPr id="165" name="Line 21">
              <a:extLst>
                <a:ext uri="{FF2B5EF4-FFF2-40B4-BE49-F238E27FC236}">
                  <a16:creationId xmlns:a16="http://schemas.microsoft.com/office/drawing/2014/main" id="{560A635C-F20E-4903-9D6F-E6147722E0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66" name="Group 15">
            <a:extLst>
              <a:ext uri="{FF2B5EF4-FFF2-40B4-BE49-F238E27FC236}">
                <a16:creationId xmlns:a16="http://schemas.microsoft.com/office/drawing/2014/main" id="{1FDC3C31-6B9A-44EA-B31F-285B491F3129}"/>
              </a:ext>
            </a:extLst>
          </p:cNvPr>
          <p:cNvGrpSpPr/>
          <p:nvPr/>
        </p:nvGrpSpPr>
        <p:grpSpPr>
          <a:xfrm>
            <a:off x="5114306" y="4273384"/>
            <a:ext cx="207310" cy="153888"/>
            <a:chOff x="563002" y="3957801"/>
            <a:chExt cx="240236" cy="149574"/>
          </a:xfrm>
        </p:grpSpPr>
        <p:sp>
          <p:nvSpPr>
            <p:cNvPr id="167" name="Rectangle 15">
              <a:extLst>
                <a:ext uri="{FF2B5EF4-FFF2-40B4-BE49-F238E27FC236}">
                  <a16:creationId xmlns:a16="http://schemas.microsoft.com/office/drawing/2014/main" id="{40CD6C09-8E6B-4A68-8207-11C95B293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2" y="3957801"/>
              <a:ext cx="163469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40</a:t>
              </a:r>
            </a:p>
          </p:txBody>
        </p:sp>
        <p:sp>
          <p:nvSpPr>
            <p:cNvPr id="168" name="Line 7">
              <a:extLst>
                <a:ext uri="{FF2B5EF4-FFF2-40B4-BE49-F238E27FC236}">
                  <a16:creationId xmlns:a16="http://schemas.microsoft.com/office/drawing/2014/main" id="{EBC757C9-D301-44AB-8B77-F0E7E72AFE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81" name="Group 163">
            <a:extLst>
              <a:ext uri="{FF2B5EF4-FFF2-40B4-BE49-F238E27FC236}">
                <a16:creationId xmlns:a16="http://schemas.microsoft.com/office/drawing/2014/main" id="{FCC9B83A-297A-437B-8B7E-E74543F3345D}"/>
              </a:ext>
            </a:extLst>
          </p:cNvPr>
          <p:cNvGrpSpPr/>
          <p:nvPr/>
        </p:nvGrpSpPr>
        <p:grpSpPr>
          <a:xfrm>
            <a:off x="5114304" y="3546301"/>
            <a:ext cx="207310" cy="153888"/>
            <a:chOff x="563000" y="3957801"/>
            <a:chExt cx="240238" cy="149574"/>
          </a:xfrm>
        </p:grpSpPr>
        <p:sp>
          <p:nvSpPr>
            <p:cNvPr id="182" name="Rectangle 15">
              <a:extLst>
                <a:ext uri="{FF2B5EF4-FFF2-40B4-BE49-F238E27FC236}">
                  <a16:creationId xmlns:a16="http://schemas.microsoft.com/office/drawing/2014/main" id="{D8806143-2C09-4DF9-8DD2-BEFFF28D0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60</a:t>
              </a:r>
            </a:p>
          </p:txBody>
        </p:sp>
        <p:sp>
          <p:nvSpPr>
            <p:cNvPr id="183" name="Line 7">
              <a:extLst>
                <a:ext uri="{FF2B5EF4-FFF2-40B4-BE49-F238E27FC236}">
                  <a16:creationId xmlns:a16="http://schemas.microsoft.com/office/drawing/2014/main" id="{AF13300C-8F91-4BD0-AB7B-493F35A5C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84" name="Group 166">
            <a:extLst>
              <a:ext uri="{FF2B5EF4-FFF2-40B4-BE49-F238E27FC236}">
                <a16:creationId xmlns:a16="http://schemas.microsoft.com/office/drawing/2014/main" id="{B80F38DF-0D05-48B5-B1C5-2A81D21F3A02}"/>
              </a:ext>
            </a:extLst>
          </p:cNvPr>
          <p:cNvGrpSpPr/>
          <p:nvPr/>
        </p:nvGrpSpPr>
        <p:grpSpPr>
          <a:xfrm>
            <a:off x="5114304" y="3909844"/>
            <a:ext cx="207310" cy="153888"/>
            <a:chOff x="563000" y="3957801"/>
            <a:chExt cx="240238" cy="149574"/>
          </a:xfrm>
        </p:grpSpPr>
        <p:sp>
          <p:nvSpPr>
            <p:cNvPr id="185" name="Rectangle 15">
              <a:extLst>
                <a:ext uri="{FF2B5EF4-FFF2-40B4-BE49-F238E27FC236}">
                  <a16:creationId xmlns:a16="http://schemas.microsoft.com/office/drawing/2014/main" id="{702CDC79-0DC5-4A28-ADE3-3A500FCC8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50</a:t>
              </a:r>
            </a:p>
          </p:txBody>
        </p:sp>
        <p:sp>
          <p:nvSpPr>
            <p:cNvPr id="186" name="Line 7">
              <a:extLst>
                <a:ext uri="{FF2B5EF4-FFF2-40B4-BE49-F238E27FC236}">
                  <a16:creationId xmlns:a16="http://schemas.microsoft.com/office/drawing/2014/main" id="{CE96381F-7215-42AC-8460-D27033DE8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87" name="Group 169">
            <a:extLst>
              <a:ext uri="{FF2B5EF4-FFF2-40B4-BE49-F238E27FC236}">
                <a16:creationId xmlns:a16="http://schemas.microsoft.com/office/drawing/2014/main" id="{F36E23EA-ECED-4B13-9146-290A0261721C}"/>
              </a:ext>
            </a:extLst>
          </p:cNvPr>
          <p:cNvGrpSpPr/>
          <p:nvPr/>
        </p:nvGrpSpPr>
        <p:grpSpPr>
          <a:xfrm>
            <a:off x="5114304" y="3182758"/>
            <a:ext cx="207310" cy="153888"/>
            <a:chOff x="563000" y="3957801"/>
            <a:chExt cx="240238" cy="149574"/>
          </a:xfrm>
        </p:grpSpPr>
        <p:sp>
          <p:nvSpPr>
            <p:cNvPr id="188" name="Rectangle 15">
              <a:extLst>
                <a:ext uri="{FF2B5EF4-FFF2-40B4-BE49-F238E27FC236}">
                  <a16:creationId xmlns:a16="http://schemas.microsoft.com/office/drawing/2014/main" id="{760026B5-9BC7-47D7-9283-D879F1A6A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70</a:t>
              </a:r>
            </a:p>
          </p:txBody>
        </p:sp>
        <p:sp>
          <p:nvSpPr>
            <p:cNvPr id="189" name="Line 7">
              <a:extLst>
                <a:ext uri="{FF2B5EF4-FFF2-40B4-BE49-F238E27FC236}">
                  <a16:creationId xmlns:a16="http://schemas.microsoft.com/office/drawing/2014/main" id="{C4BEE5FB-9AB2-46C0-944B-5ABFFD095C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90" name="Group 172">
            <a:extLst>
              <a:ext uri="{FF2B5EF4-FFF2-40B4-BE49-F238E27FC236}">
                <a16:creationId xmlns:a16="http://schemas.microsoft.com/office/drawing/2014/main" id="{2D759EA3-15F6-4F73-A544-3D4EF6BF753C}"/>
              </a:ext>
            </a:extLst>
          </p:cNvPr>
          <p:cNvGrpSpPr/>
          <p:nvPr/>
        </p:nvGrpSpPr>
        <p:grpSpPr>
          <a:xfrm>
            <a:off x="5114304" y="2819215"/>
            <a:ext cx="207310" cy="153888"/>
            <a:chOff x="563000" y="3957801"/>
            <a:chExt cx="240238" cy="149574"/>
          </a:xfrm>
        </p:grpSpPr>
        <p:sp>
          <p:nvSpPr>
            <p:cNvPr id="191" name="Rectangle 15">
              <a:extLst>
                <a:ext uri="{FF2B5EF4-FFF2-40B4-BE49-F238E27FC236}">
                  <a16:creationId xmlns:a16="http://schemas.microsoft.com/office/drawing/2014/main" id="{C815C452-6513-4AAA-9A3D-B2244C279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192" name="Line 7">
              <a:extLst>
                <a:ext uri="{FF2B5EF4-FFF2-40B4-BE49-F238E27FC236}">
                  <a16:creationId xmlns:a16="http://schemas.microsoft.com/office/drawing/2014/main" id="{A978C49F-D73A-402E-A075-3B0175E77F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93" name="Group 175">
            <a:extLst>
              <a:ext uri="{FF2B5EF4-FFF2-40B4-BE49-F238E27FC236}">
                <a16:creationId xmlns:a16="http://schemas.microsoft.com/office/drawing/2014/main" id="{3F9EE9D0-1A7D-4627-9291-4CD887B1EAAA}"/>
              </a:ext>
            </a:extLst>
          </p:cNvPr>
          <p:cNvGrpSpPr/>
          <p:nvPr/>
        </p:nvGrpSpPr>
        <p:grpSpPr>
          <a:xfrm>
            <a:off x="5114304" y="2455672"/>
            <a:ext cx="207305" cy="153888"/>
            <a:chOff x="563004" y="3957801"/>
            <a:chExt cx="240234" cy="149574"/>
          </a:xfrm>
        </p:grpSpPr>
        <p:sp>
          <p:nvSpPr>
            <p:cNvPr id="194" name="Rectangle 15">
              <a:extLst>
                <a:ext uri="{FF2B5EF4-FFF2-40B4-BE49-F238E27FC236}">
                  <a16:creationId xmlns:a16="http://schemas.microsoft.com/office/drawing/2014/main" id="{43D1A304-8ECE-4520-AEF0-3756AF86A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4" y="3957801"/>
              <a:ext cx="163471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0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90</a:t>
              </a:r>
            </a:p>
          </p:txBody>
        </p:sp>
        <p:sp>
          <p:nvSpPr>
            <p:cNvPr id="195" name="Line 7">
              <a:extLst>
                <a:ext uri="{FF2B5EF4-FFF2-40B4-BE49-F238E27FC236}">
                  <a16:creationId xmlns:a16="http://schemas.microsoft.com/office/drawing/2014/main" id="{FD939BFA-7A59-442F-884B-C3D64DCD9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96" name="Group 178">
            <a:extLst>
              <a:ext uri="{FF2B5EF4-FFF2-40B4-BE49-F238E27FC236}">
                <a16:creationId xmlns:a16="http://schemas.microsoft.com/office/drawing/2014/main" id="{1F03B510-2121-4145-8D83-4617B425330D}"/>
              </a:ext>
            </a:extLst>
          </p:cNvPr>
          <p:cNvGrpSpPr/>
          <p:nvPr/>
        </p:nvGrpSpPr>
        <p:grpSpPr>
          <a:xfrm>
            <a:off x="5019726" y="2076739"/>
            <a:ext cx="301888" cy="169278"/>
            <a:chOff x="453400" y="3957801"/>
            <a:chExt cx="349838" cy="164532"/>
          </a:xfrm>
        </p:grpSpPr>
        <p:sp>
          <p:nvSpPr>
            <p:cNvPr id="197" name="Rectangle 15">
              <a:extLst>
                <a:ext uri="{FF2B5EF4-FFF2-40B4-BE49-F238E27FC236}">
                  <a16:creationId xmlns:a16="http://schemas.microsoft.com/office/drawing/2014/main" id="{1C3C9767-B6B7-4C57-B71B-11C2E9E47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00" y="3957801"/>
              <a:ext cx="273070" cy="164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de-DE" sz="1100" b="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100</a:t>
              </a:r>
            </a:p>
          </p:txBody>
        </p:sp>
        <p:sp>
          <p:nvSpPr>
            <p:cNvPr id="198" name="Line 7">
              <a:extLst>
                <a:ext uri="{FF2B5EF4-FFF2-40B4-BE49-F238E27FC236}">
                  <a16:creationId xmlns:a16="http://schemas.microsoft.com/office/drawing/2014/main" id="{63167F62-0994-409B-96D7-2942C6DC91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sp>
        <p:nvSpPr>
          <p:cNvPr id="199" name="Rectangle 6">
            <a:extLst>
              <a:ext uri="{FF2B5EF4-FFF2-40B4-BE49-F238E27FC236}">
                <a16:creationId xmlns:a16="http://schemas.microsoft.com/office/drawing/2014/main" id="{3059E9D5-00A4-47B8-87C0-535A75A7E6B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746641" y="3076253"/>
            <a:ext cx="22701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355"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solidFill>
                  <a:srgbClr val="000000"/>
                </a:solidFill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de-DE" sz="1000" b="1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Anteil der okklusionsfreien Patienten (%)</a:t>
            </a:r>
          </a:p>
        </p:txBody>
      </p:sp>
      <p:sp>
        <p:nvSpPr>
          <p:cNvPr id="201" name="Rectangle 1335">
            <a:extLst>
              <a:ext uri="{FF2B5EF4-FFF2-40B4-BE49-F238E27FC236}">
                <a16:creationId xmlns:a16="http://schemas.microsoft.com/office/drawing/2014/main" id="{8364EA9C-3F3E-478F-9CA1-F84E51003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1843" y="3977572"/>
            <a:ext cx="2215772" cy="1538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defTabSz="685783" fontAlgn="base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solidFill>
                  <a:srgbClr val="000000"/>
                </a:solidFill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de-DE" sz="1000" b="0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orale </a:t>
            </a:r>
            <a:r>
              <a:rPr kumimoji="0" lang="de-DE" sz="1000" b="0" i="0" normalizeH="0" noProof="0" dirty="0" err="1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Antikoagulantien</a:t>
            </a:r>
            <a:endParaRPr kumimoji="0" lang="de-DE" sz="1000" b="0" i="0" normalizeH="0" noProof="0" dirty="0">
              <a:solidFill>
                <a:schemeClr val="tx1">
                  <a:lumMod val="65000"/>
                  <a:lumOff val="35000"/>
                </a:schemeClr>
              </a:solidFill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202" name="Rectangle 1336">
            <a:extLst>
              <a:ext uri="{FF2B5EF4-FFF2-40B4-BE49-F238E27FC236}">
                <a16:creationId xmlns:a16="http://schemas.microsoft.com/office/drawing/2014/main" id="{545CC9DF-A897-4549-ADFF-E8D1AEB00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0064" y="4150195"/>
            <a:ext cx="77080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defTabSz="685783" fontAlgn="base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solidFill>
                  <a:srgbClr val="000000"/>
                </a:solidFill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de-DE" sz="1000" b="0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Aspirin</a:t>
            </a:r>
          </a:p>
        </p:txBody>
      </p:sp>
      <p:cxnSp>
        <p:nvCxnSpPr>
          <p:cNvPr id="203" name="Straight Connector 188">
            <a:extLst>
              <a:ext uri="{FF2B5EF4-FFF2-40B4-BE49-F238E27FC236}">
                <a16:creationId xmlns:a16="http://schemas.microsoft.com/office/drawing/2014/main" id="{B928226A-00F0-43E4-8A8D-6BB4C00801DC}"/>
              </a:ext>
            </a:extLst>
          </p:cNvPr>
          <p:cNvCxnSpPr/>
          <p:nvPr/>
        </p:nvCxnSpPr>
        <p:spPr bwMode="auto">
          <a:xfrm flipH="1">
            <a:off x="5442057" y="4217209"/>
            <a:ext cx="18000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04" name="Straight Connector 190">
            <a:extLst>
              <a:ext uri="{FF2B5EF4-FFF2-40B4-BE49-F238E27FC236}">
                <a16:creationId xmlns:a16="http://schemas.microsoft.com/office/drawing/2014/main" id="{F6F58F0D-B578-4256-90F2-DEF7BA107BFB}"/>
              </a:ext>
            </a:extLst>
          </p:cNvPr>
          <p:cNvCxnSpPr/>
          <p:nvPr/>
        </p:nvCxnSpPr>
        <p:spPr bwMode="auto">
          <a:xfrm flipH="1">
            <a:off x="5440663" y="4066871"/>
            <a:ext cx="18000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05" name="Rectangle 30">
            <a:extLst>
              <a:ext uri="{FF2B5EF4-FFF2-40B4-BE49-F238E27FC236}">
                <a16:creationId xmlns:a16="http://schemas.microsoft.com/office/drawing/2014/main" id="{522DCF4B-9042-477F-867A-75E5ADD721AF}"/>
              </a:ext>
            </a:extLst>
          </p:cNvPr>
          <p:cNvSpPr/>
          <p:nvPr/>
        </p:nvSpPr>
        <p:spPr bwMode="auto">
          <a:xfrm>
            <a:off x="6900333" y="2577056"/>
            <a:ext cx="1545260" cy="213547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6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6" name="Rectangle 2">
            <a:extLst>
              <a:ext uri="{FF2B5EF4-FFF2-40B4-BE49-F238E27FC236}">
                <a16:creationId xmlns:a16="http://schemas.microsoft.com/office/drawing/2014/main" id="{222F66F0-3460-4764-924E-B2465EAE7D15}"/>
              </a:ext>
            </a:extLst>
          </p:cNvPr>
          <p:cNvSpPr/>
          <p:nvPr/>
        </p:nvSpPr>
        <p:spPr>
          <a:xfrm>
            <a:off x="6568734" y="2196178"/>
            <a:ext cx="2351540" cy="25391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de-DE" sz="1000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HR 0.95 (95% KI 0.82–1.11)</a:t>
            </a:r>
          </a:p>
        </p:txBody>
      </p:sp>
      <p:pic>
        <p:nvPicPr>
          <p:cNvPr id="154" name="Grafik 153">
            <a:extLst>
              <a:ext uri="{FF2B5EF4-FFF2-40B4-BE49-F238E27FC236}">
                <a16:creationId xmlns:a16="http://schemas.microsoft.com/office/drawing/2014/main" id="{394CD7FE-0F87-594F-A96C-4555A063E9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543" y="2165499"/>
            <a:ext cx="3005588" cy="1024217"/>
          </a:xfrm>
          <a:prstGeom prst="rect">
            <a:avLst/>
          </a:prstGeom>
        </p:spPr>
      </p:pic>
      <p:pic>
        <p:nvPicPr>
          <p:cNvPr id="155" name="Grafik 154">
            <a:extLst>
              <a:ext uri="{FF2B5EF4-FFF2-40B4-BE49-F238E27FC236}">
                <a16:creationId xmlns:a16="http://schemas.microsoft.com/office/drawing/2014/main" id="{C1227BA7-0B22-B542-8E85-24C994FF39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841" y="2155492"/>
            <a:ext cx="3194581" cy="1347333"/>
          </a:xfrm>
          <a:prstGeom prst="rect">
            <a:avLst/>
          </a:prstGeom>
        </p:spPr>
      </p:pic>
      <p:sp>
        <p:nvSpPr>
          <p:cNvPr id="156" name="Textfeld 155">
            <a:extLst>
              <a:ext uri="{FF2B5EF4-FFF2-40B4-BE49-F238E27FC236}">
                <a16:creationId xmlns:a16="http://schemas.microsoft.com/office/drawing/2014/main" id="{CFE74E49-3AEF-4383-BF1E-91FD06A2B70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2766590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lowchart: Off-page Connector 16">
            <a:extLst>
              <a:ext uri="{FF2B5EF4-FFF2-40B4-BE49-F238E27FC236}">
                <a16:creationId xmlns:a16="http://schemas.microsoft.com/office/drawing/2014/main" id="{931BA547-5DBC-4D6F-8134-2F666B80D9B8}"/>
              </a:ext>
            </a:extLst>
          </p:cNvPr>
          <p:cNvSpPr/>
          <p:nvPr/>
        </p:nvSpPr>
        <p:spPr bwMode="auto">
          <a:xfrm>
            <a:off x="6434625" y="3314155"/>
            <a:ext cx="2088663" cy="1124545"/>
          </a:xfrm>
          <a:prstGeom prst="flowChartOffpageConnector">
            <a:avLst/>
          </a:prstGeom>
          <a:noFill/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ctr" anchorCtr="0">
            <a:noAutofit/>
          </a:bodyPr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… und trotz Standard-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therapie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ist ihre Prognose </a:t>
            </a: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schlecht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3</a:t>
            </a:r>
          </a:p>
        </p:txBody>
      </p:sp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Wie würden Sie Herrn Keller nach der </a:t>
            </a:r>
            <a:r>
              <a:rPr lang="de-CH" sz="2000" dirty="0" err="1"/>
              <a:t>Revaskularisation</a:t>
            </a:r>
            <a:r>
              <a:rPr lang="de-CH" sz="2000" dirty="0"/>
              <a:t> der unteren Extremitäten</a:t>
            </a:r>
            <a:r>
              <a:rPr lang="de-DE" sz="2000" dirty="0"/>
              <a:t> schützen?</a:t>
            </a:r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FFD80A8B-43D5-4E06-A5B0-D7642A945270}"/>
              </a:ext>
            </a:extLst>
          </p:cNvPr>
          <p:cNvSpPr/>
          <p:nvPr/>
        </p:nvSpPr>
        <p:spPr bwMode="auto">
          <a:xfrm>
            <a:off x="3369895" y="3609812"/>
            <a:ext cx="2398198" cy="78331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ctr" defTabSz="1280097"/>
            <a:r>
              <a:rPr lang="de-DE" sz="1200" i="1" dirty="0">
                <a:solidFill>
                  <a:schemeClr val="bg2"/>
                </a:solidFill>
                <a:latin typeface="Arial" charset="0"/>
              </a:rPr>
              <a:t>Ich hätte nie gedacht, </a:t>
            </a:r>
            <a:br>
              <a:rPr lang="de-DE" sz="1200" i="1" dirty="0">
                <a:solidFill>
                  <a:schemeClr val="bg2"/>
                </a:solidFill>
                <a:latin typeface="Arial" charset="0"/>
              </a:rPr>
            </a:br>
            <a:r>
              <a:rPr lang="de-DE" sz="1200" i="1" dirty="0">
                <a:solidFill>
                  <a:schemeClr val="bg2"/>
                </a:solidFill>
                <a:latin typeface="Arial" charset="0"/>
              </a:rPr>
              <a:t>dass ich mal so einen Eingriff</a:t>
            </a:r>
            <a:br>
              <a:rPr lang="de-DE" sz="1200" i="1" dirty="0">
                <a:solidFill>
                  <a:schemeClr val="bg2"/>
                </a:solidFill>
                <a:latin typeface="Arial" charset="0"/>
              </a:rPr>
            </a:br>
            <a:r>
              <a:rPr lang="de-DE" sz="1200" i="1" dirty="0">
                <a:solidFill>
                  <a:schemeClr val="bg2"/>
                </a:solidFill>
                <a:latin typeface="Arial" charset="0"/>
              </a:rPr>
              <a:t>brauchen würde und hoffe einfach, dass alles optimal läuft.</a:t>
            </a:r>
            <a:br>
              <a:rPr lang="de-DE" sz="1200" i="1" dirty="0">
                <a:solidFill>
                  <a:schemeClr val="bg2"/>
                </a:solidFill>
                <a:latin typeface="Arial" charset="0"/>
              </a:rPr>
            </a:br>
            <a:br>
              <a:rPr lang="de-DE" sz="1200" i="1" dirty="0">
                <a:solidFill>
                  <a:schemeClr val="bg2"/>
                </a:solidFill>
                <a:latin typeface="Arial" charset="0"/>
              </a:rPr>
            </a:br>
            <a:endParaRPr lang="de-DE" sz="1200" i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0" name="Flowchart: Off-page Connector 16">
            <a:extLst>
              <a:ext uri="{FF2B5EF4-FFF2-40B4-BE49-F238E27FC236}">
                <a16:creationId xmlns:a16="http://schemas.microsoft.com/office/drawing/2014/main" id="{24B090B0-9B09-4F7C-B4FC-9F47862335DE}"/>
              </a:ext>
            </a:extLst>
          </p:cNvPr>
          <p:cNvSpPr/>
          <p:nvPr/>
        </p:nvSpPr>
        <p:spPr bwMode="auto">
          <a:xfrm>
            <a:off x="6434625" y="2315271"/>
            <a:ext cx="2088663" cy="1256454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 anchorCtr="0">
            <a:noAutofit/>
          </a:bodyPr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Nach dem Eingriff haben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sie ein erhöhtes Risiko </a:t>
            </a: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für vaskuläre Ereignisse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2,3</a:t>
            </a:r>
          </a:p>
        </p:txBody>
      </p:sp>
      <p:sp>
        <p:nvSpPr>
          <p:cNvPr id="31" name="Flowchart: Off-page Connector 15">
            <a:extLst>
              <a:ext uri="{FF2B5EF4-FFF2-40B4-BE49-F238E27FC236}">
                <a16:creationId xmlns:a16="http://schemas.microsoft.com/office/drawing/2014/main" id="{BAB3715B-EDC4-4B35-B649-F57A09DBE499}"/>
              </a:ext>
            </a:extLst>
          </p:cNvPr>
          <p:cNvSpPr/>
          <p:nvPr/>
        </p:nvSpPr>
        <p:spPr bwMode="auto">
          <a:xfrm>
            <a:off x="6434625" y="1290872"/>
            <a:ext cx="2088663" cy="1260509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t" anchorCtr="0">
            <a:noAutofit/>
          </a:bodyPr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Bis zu </a:t>
            </a:r>
            <a:r>
              <a:rPr lang="de-DE" sz="1100" b="1" dirty="0">
                <a:solidFill>
                  <a:srgbClr val="3961AC"/>
                </a:solidFill>
                <a:latin typeface="Arial"/>
              </a:rPr>
              <a:t>2 von 5 Patienten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mit </a:t>
            </a:r>
            <a:r>
              <a:rPr lang="de-DE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pAVK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unterziehen sich einer Revaskularisation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2</a:t>
            </a:r>
          </a:p>
        </p:txBody>
      </p:sp>
      <p:pic>
        <p:nvPicPr>
          <p:cNvPr id="48" name="Picture 4">
            <a:extLst>
              <a:ext uri="{FF2B5EF4-FFF2-40B4-BE49-F238E27FC236}">
                <a16:creationId xmlns:a16="http://schemas.microsoft.com/office/drawing/2014/main" id="{0A7EE678-91B7-4466-AC35-66D61FE3F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58" y="1050202"/>
            <a:ext cx="2187139" cy="3408908"/>
          </a:xfrm>
          <a:prstGeom prst="rect">
            <a:avLst/>
          </a:prstGeom>
        </p:spPr>
      </p:pic>
      <p:sp>
        <p:nvSpPr>
          <p:cNvPr id="49" name="TextBox 6">
            <a:extLst>
              <a:ext uri="{FF2B5EF4-FFF2-40B4-BE49-F238E27FC236}">
                <a16:creationId xmlns:a16="http://schemas.microsoft.com/office/drawing/2014/main" id="{6FF40D65-10CA-4D7E-8EB5-C501AC71E72E}"/>
              </a:ext>
            </a:extLst>
          </p:cNvPr>
          <p:cNvSpPr txBox="1"/>
          <p:nvPr/>
        </p:nvSpPr>
        <p:spPr>
          <a:xfrm>
            <a:off x="829708" y="1538094"/>
            <a:ext cx="1976889" cy="637753"/>
          </a:xfrm>
          <a:prstGeom prst="rect">
            <a:avLst/>
          </a:prstGeom>
          <a:noFill/>
        </p:spPr>
        <p:txBody>
          <a:bodyPr wrap="square" lIns="67500" tIns="35100" rIns="67500" bIns="0" rtlCol="0" anchor="t">
            <a:noAutofit/>
          </a:bodyPr>
          <a:lstStyle/>
          <a:p>
            <a:pPr defTabSz="179388" fontAlgn="auto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de-DE" sz="2100" dirty="0">
                <a:solidFill>
                  <a:srgbClr val="3961AC"/>
                </a:solidFill>
                <a:latin typeface="Arial Black" panose="020B0A04020102020204" pitchFamily="34" charset="0"/>
              </a:rPr>
              <a:t>Herr Keller</a:t>
            </a:r>
          </a:p>
          <a:p>
            <a:pPr defTabSz="685783" fontAlgn="auto">
              <a:spcBef>
                <a:spcPts val="0"/>
              </a:spcBef>
              <a:spcAft>
                <a:spcPts val="0"/>
              </a:spcAft>
            </a:pPr>
            <a:r>
              <a:rPr lang="de-DE" sz="1200" b="1" dirty="0">
                <a:solidFill>
                  <a:srgbClr val="3961AC">
                    <a:alpha val="80000"/>
                  </a:srgbClr>
                </a:solidFill>
                <a:latin typeface="Arial"/>
              </a:rPr>
              <a:t>64 Jahre alt</a:t>
            </a:r>
          </a:p>
          <a:p>
            <a:pPr defTabSz="685783" fontAlgn="auto">
              <a:spcBef>
                <a:spcPts val="0"/>
              </a:spcBef>
              <a:spcAft>
                <a:spcPts val="0"/>
              </a:spcAft>
            </a:pPr>
            <a:endParaRPr lang="en-GB" sz="1200" dirty="0">
              <a:solidFill>
                <a:srgbClr val="000000">
                  <a:lumMod val="65000"/>
                  <a:lumOff val="35000"/>
                </a:srgbClr>
              </a:solidFill>
              <a:latin typeface="Arial"/>
            </a:endParaRP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Chronische</a:t>
            </a:r>
            <a:br>
              <a: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Extremitätenischämie</a:t>
            </a:r>
            <a:br>
              <a: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(Fontaine-Stadium III)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Unterzieht sich einer </a:t>
            </a:r>
            <a:r>
              <a:rPr lang="de-DE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Revaskularisation</a:t>
            </a:r>
            <a:r>
              <a:rPr lang="de-DE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Bluthochdruck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Raucher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Adipös 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(BMI 30 kg/m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2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)</a:t>
            </a:r>
          </a:p>
        </p:txBody>
      </p:sp>
      <p:grpSp>
        <p:nvGrpSpPr>
          <p:cNvPr id="43" name="Group 27">
            <a:extLst>
              <a:ext uri="{FF2B5EF4-FFF2-40B4-BE49-F238E27FC236}">
                <a16:creationId xmlns:a16="http://schemas.microsoft.com/office/drawing/2014/main" id="{E53DDCF8-7F72-4F9B-91A7-6B5346F100D2}"/>
              </a:ext>
            </a:extLst>
          </p:cNvPr>
          <p:cNvGrpSpPr>
            <a:grpSpLocks noChangeAspect="1"/>
          </p:cNvGrpSpPr>
          <p:nvPr/>
        </p:nvGrpSpPr>
        <p:grpSpPr>
          <a:xfrm>
            <a:off x="7069290" y="1911898"/>
            <a:ext cx="870962" cy="489985"/>
            <a:chOff x="9577131" y="-40032"/>
            <a:chExt cx="2502817" cy="1408031"/>
          </a:xfrm>
        </p:grpSpPr>
        <p:pic>
          <p:nvPicPr>
            <p:cNvPr id="44" name="Picture 28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38DD2F68-AF2F-4B78-98D7-24D011FBA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9948" y="30740"/>
              <a:ext cx="1080000" cy="1080000"/>
            </a:xfrm>
            <a:prstGeom prst="rect">
              <a:avLst/>
            </a:prstGeom>
          </p:spPr>
        </p:pic>
        <p:pic>
          <p:nvPicPr>
            <p:cNvPr id="45" name="Picture 36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6EA86448-0432-43F9-9230-4FA95AC547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152" y="-40032"/>
              <a:ext cx="1080000" cy="1080000"/>
            </a:xfrm>
            <a:prstGeom prst="rect">
              <a:avLst/>
            </a:prstGeom>
          </p:spPr>
        </p:pic>
        <p:pic>
          <p:nvPicPr>
            <p:cNvPr id="46" name="Picture 37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F0FFE0BB-0FCB-4F19-8975-23D62E621D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3335" y="188231"/>
              <a:ext cx="1080000" cy="1080000"/>
            </a:xfrm>
            <a:prstGeom prst="rect">
              <a:avLst/>
            </a:prstGeom>
          </p:spPr>
        </p:pic>
        <p:pic>
          <p:nvPicPr>
            <p:cNvPr id="57" name="Picture 40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931DDB35-9DCC-43D2-8542-39E4175035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77131" y="59735"/>
              <a:ext cx="1080000" cy="1080000"/>
            </a:xfrm>
            <a:prstGeom prst="rect">
              <a:avLst/>
            </a:prstGeom>
          </p:spPr>
        </p:pic>
        <p:pic>
          <p:nvPicPr>
            <p:cNvPr id="60" name="Picture 41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B6E2F536-CB1F-455D-815A-97C37705158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3217" y="287999"/>
              <a:ext cx="1080000" cy="1080000"/>
            </a:xfrm>
            <a:prstGeom prst="rect">
              <a:avLst/>
            </a:prstGeom>
          </p:spPr>
        </p:pic>
      </p:grpSp>
      <p:pic>
        <p:nvPicPr>
          <p:cNvPr id="63" name="Picture 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BEB6677D-6094-4CB8-B597-2833F0B9CFC3}"/>
              </a:ext>
            </a:extLst>
          </p:cNvPr>
          <p:cNvPicPr>
            <a:picLocks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55625" y="1253666"/>
            <a:ext cx="2233103" cy="2219583"/>
          </a:xfrm>
          <a:prstGeom prst="ellipse">
            <a:avLst/>
          </a:prstGeom>
        </p:spPr>
      </p:pic>
      <p:sp>
        <p:nvSpPr>
          <p:cNvPr id="64" name="Oval 38">
            <a:extLst>
              <a:ext uri="{FF2B5EF4-FFF2-40B4-BE49-F238E27FC236}">
                <a16:creationId xmlns:a16="http://schemas.microsoft.com/office/drawing/2014/main" id="{FC495ED9-F274-4B38-B66A-FA8A2CEC65D2}"/>
              </a:ext>
            </a:extLst>
          </p:cNvPr>
          <p:cNvSpPr/>
          <p:nvPr/>
        </p:nvSpPr>
        <p:spPr bwMode="auto">
          <a:xfrm>
            <a:off x="3448251" y="1253666"/>
            <a:ext cx="2233103" cy="2219583"/>
          </a:xfrm>
          <a:prstGeom prst="ellipse">
            <a:avLst/>
          </a:prstGeom>
          <a:noFill/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3">
            <a:extLst>
              <a:ext uri="{FF2B5EF4-FFF2-40B4-BE49-F238E27FC236}">
                <a16:creationId xmlns:a16="http://schemas.microsoft.com/office/drawing/2014/main" id="{0721C950-10B3-A141-AEF0-6B1C0EEFD166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BMI: Body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Mass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Index; KV: kardiovaskulär;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</a:t>
            </a:r>
          </a:p>
        </p:txBody>
      </p:sp>
      <p:pic>
        <p:nvPicPr>
          <p:cNvPr id="24" name="Picture 29" descr="A close up of a logo&#10;&#10;Description automatically generated">
            <a:extLst>
              <a:ext uri="{FF2B5EF4-FFF2-40B4-BE49-F238E27FC236}">
                <a16:creationId xmlns:a16="http://schemas.microsoft.com/office/drawing/2014/main" id="{34C57E70-7607-453B-AD8C-4CCD8896F50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245" y="3535529"/>
            <a:ext cx="287279" cy="230618"/>
          </a:xfrm>
          <a:prstGeom prst="rect">
            <a:avLst/>
          </a:prstGeom>
        </p:spPr>
      </p:pic>
      <p:pic>
        <p:nvPicPr>
          <p:cNvPr id="25" name="Picture 30" descr="A close up of a logo&#10;&#10;Description automatically generated">
            <a:extLst>
              <a:ext uri="{FF2B5EF4-FFF2-40B4-BE49-F238E27FC236}">
                <a16:creationId xmlns:a16="http://schemas.microsoft.com/office/drawing/2014/main" id="{D182528C-1ADA-483F-9D1A-314655B942E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65212" y="3549710"/>
            <a:ext cx="287279" cy="230618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17B88BE1-5AD7-4143-9913-6E40BE73EDE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1228708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Sie können den Schutz der </a:t>
            </a:r>
            <a:r>
              <a:rPr lang="de-DE" sz="2000" dirty="0" err="1"/>
              <a:t>Gefässe</a:t>
            </a:r>
            <a:r>
              <a:rPr lang="de-DE" sz="2000" dirty="0"/>
              <a:t> von Herrn Keller nach der </a:t>
            </a:r>
            <a:r>
              <a:rPr lang="de-DE" sz="2000" dirty="0" err="1"/>
              <a:t>Revaskularisation</a:t>
            </a:r>
            <a:r>
              <a:rPr lang="de-DE" sz="2000" dirty="0"/>
              <a:t> verbessern</a:t>
            </a:r>
            <a:r>
              <a:rPr lang="de-DE" sz="2000" baseline="30000" dirty="0"/>
              <a:t>6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ALI: akute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Extremitätenischämie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; KV: kardiovaskulär; MI: Myokardinfarkt; NNT: Anzahl der notwendigen Behandlungen (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Number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Needed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to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Treat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);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Verschlusskrankheit;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RRR: relative Risikoreduktion  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37901"/>
            <a:ext cx="8274051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/>
              <a:t>Kumulative Inzidenz von ALI, </a:t>
            </a:r>
            <a:r>
              <a:rPr lang="de-CH" sz="1400" b="1" dirty="0"/>
              <a:t>gefässbedingter grösserer Amputationen</a:t>
            </a:r>
            <a:r>
              <a:rPr lang="de-DE" sz="1400" b="1" dirty="0"/>
              <a:t>, MI, ischämischem Schlaganfall oder kardiovaskulär bedingtem Tod in VOYAGER PAD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1F022BE-4191-4660-83D8-BCC953089370}"/>
              </a:ext>
            </a:extLst>
          </p:cNvPr>
          <p:cNvSpPr/>
          <p:nvPr/>
        </p:nvSpPr>
        <p:spPr bwMode="auto">
          <a:xfrm>
            <a:off x="5501331" y="2392467"/>
            <a:ext cx="521975" cy="1541440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9" name="Graphic 132">
            <a:extLst>
              <a:ext uri="{FF2B5EF4-FFF2-40B4-BE49-F238E27FC236}">
                <a16:creationId xmlns:a16="http://schemas.microsoft.com/office/drawing/2014/main" id="{A16F54ED-E346-40BB-95F2-1BBD980A4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10772" y="2143166"/>
            <a:ext cx="3789563" cy="1790225"/>
          </a:xfrm>
          <a:prstGeom prst="rect">
            <a:avLst/>
          </a:prstGeom>
        </p:spPr>
      </p:pic>
      <p:graphicFrame>
        <p:nvGraphicFramePr>
          <p:cNvPr id="20" name="Table 7">
            <a:extLst>
              <a:ext uri="{FF2B5EF4-FFF2-40B4-BE49-F238E27FC236}">
                <a16:creationId xmlns:a16="http://schemas.microsoft.com/office/drawing/2014/main" id="{E29F84DD-3B43-48FC-BBD7-69AE10A4A3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840463"/>
              </p:ext>
            </p:extLst>
          </p:nvPr>
        </p:nvGraphicFramePr>
        <p:xfrm>
          <a:off x="620102" y="4263076"/>
          <a:ext cx="5973573" cy="457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35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6285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945">
                <a:tc>
                  <a:txBody>
                    <a:bodyPr/>
                    <a:lstStyle/>
                    <a:p>
                      <a:r>
                        <a:rPr lang="de-DE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Rivaroxaban plus Aspirin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2938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945">
                <a:tc>
                  <a:txBody>
                    <a:bodyPr/>
                    <a:lstStyle/>
                    <a:p>
                      <a:r>
                        <a:rPr lang="de-DE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Aspirin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3278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2773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1351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Rectangle 12">
            <a:extLst>
              <a:ext uri="{FF2B5EF4-FFF2-40B4-BE49-F238E27FC236}">
                <a16:creationId xmlns:a16="http://schemas.microsoft.com/office/drawing/2014/main" id="{01CF9DB0-9CB2-470E-877C-D83FF25235DE}"/>
              </a:ext>
            </a:extLst>
          </p:cNvPr>
          <p:cNvSpPr/>
          <p:nvPr/>
        </p:nvSpPr>
        <p:spPr bwMode="auto">
          <a:xfrm>
            <a:off x="4046812" y="1838191"/>
            <a:ext cx="1220471" cy="253363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1D305681-A806-4701-BC50-72DD19F452E2}"/>
              </a:ext>
            </a:extLst>
          </p:cNvPr>
          <p:cNvGrpSpPr/>
          <p:nvPr/>
        </p:nvGrpSpPr>
        <p:grpSpPr>
          <a:xfrm>
            <a:off x="2033677" y="1697477"/>
            <a:ext cx="4787018" cy="2660347"/>
            <a:chOff x="2033677" y="1426704"/>
            <a:chExt cx="4787018" cy="3035956"/>
          </a:xfrm>
        </p:grpSpPr>
        <p:pic>
          <p:nvPicPr>
            <p:cNvPr id="26" name="Graphic 122">
              <a:extLst>
                <a:ext uri="{FF2B5EF4-FFF2-40B4-BE49-F238E27FC236}">
                  <a16:creationId xmlns:a16="http://schemas.microsoft.com/office/drawing/2014/main" id="{1A7F7949-06A6-4ED2-81C0-40505088CF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501078" y="1575079"/>
              <a:ext cx="3792520" cy="2391018"/>
            </a:xfrm>
            <a:prstGeom prst="rect">
              <a:avLst/>
            </a:prstGeom>
          </p:spPr>
        </p:pic>
        <p:sp>
          <p:nvSpPr>
            <p:cNvPr id="29" name="Rectangle 6">
              <a:extLst>
                <a:ext uri="{FF2B5EF4-FFF2-40B4-BE49-F238E27FC236}">
                  <a16:creationId xmlns:a16="http://schemas.microsoft.com/office/drawing/2014/main" id="{43A14DBC-DC68-4020-ABF4-FB5FE49391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274617" y="2682240"/>
              <a:ext cx="167200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355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K</a:t>
              </a:r>
              <a:r>
                <a:rPr kumimoji="0" lang="de-DE" sz="1000" b="1" i="0" u="none" strike="noStrike" cap="none" normalizeH="0" baseline="0" noProof="0" dirty="0" err="1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umulative</a:t>
              </a:r>
              <a:r>
                <a:rPr kumimoji="0" lang="de-DE" sz="1000" b="1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Inzidenz (%)</a:t>
              </a: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3D0BF8AB-FA08-480D-AAA8-F712C9F28E18}"/>
                </a:ext>
              </a:extLst>
            </p:cNvPr>
            <p:cNvSpPr txBox="1"/>
            <p:nvPr/>
          </p:nvSpPr>
          <p:spPr>
            <a:xfrm>
              <a:off x="3773680" y="4179187"/>
              <a:ext cx="1723847" cy="28347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l" defTabSz="9143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1" i="0" u="none" strike="noStrike" cap="none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Tage ab Randomisierung</a:t>
              </a:r>
            </a:p>
          </p:txBody>
        </p:sp>
        <p:grpSp>
          <p:nvGrpSpPr>
            <p:cNvPr id="31" name="Group 1362">
              <a:extLst>
                <a:ext uri="{FF2B5EF4-FFF2-40B4-BE49-F238E27FC236}">
                  <a16:creationId xmlns:a16="http://schemas.microsoft.com/office/drawing/2014/main" id="{BFA726BD-5495-486C-9E40-E7D709529AB9}"/>
                </a:ext>
              </a:extLst>
            </p:cNvPr>
            <p:cNvGrpSpPr/>
            <p:nvPr/>
          </p:nvGrpSpPr>
          <p:grpSpPr>
            <a:xfrm>
              <a:off x="2440902" y="1599517"/>
              <a:ext cx="65461" cy="2368278"/>
              <a:chOff x="1686616" y="1329081"/>
              <a:chExt cx="91716" cy="3829997"/>
            </a:xfrm>
          </p:grpSpPr>
          <p:sp>
            <p:nvSpPr>
              <p:cNvPr id="57" name="Line 7">
                <a:extLst>
                  <a:ext uri="{FF2B5EF4-FFF2-40B4-BE49-F238E27FC236}">
                    <a16:creationId xmlns:a16="http://schemas.microsoft.com/office/drawing/2014/main" id="{4C70E328-26DD-4FAF-B63B-A6D25E169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5159077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8" name="Line 9">
                <a:extLst>
                  <a:ext uri="{FF2B5EF4-FFF2-40B4-BE49-F238E27FC236}">
                    <a16:creationId xmlns:a16="http://schemas.microsoft.com/office/drawing/2014/main" id="{1BB68B79-30B7-462A-9D79-16BD3FFB62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3630140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9" name="Line 10">
                <a:extLst>
                  <a:ext uri="{FF2B5EF4-FFF2-40B4-BE49-F238E27FC236}">
                    <a16:creationId xmlns:a16="http://schemas.microsoft.com/office/drawing/2014/main" id="{395E2B77-D782-484D-8909-13E5DAAC5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2857332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0" name="Line 12">
                <a:extLst>
                  <a:ext uri="{FF2B5EF4-FFF2-40B4-BE49-F238E27FC236}">
                    <a16:creationId xmlns:a16="http://schemas.microsoft.com/office/drawing/2014/main" id="{52B3E0CB-5CFB-4F3B-821A-F1290D395F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1329081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1" name="Line 13">
                <a:extLst>
                  <a:ext uri="{FF2B5EF4-FFF2-40B4-BE49-F238E27FC236}">
                    <a16:creationId xmlns:a16="http://schemas.microsoft.com/office/drawing/2014/main" id="{5BCB2D58-5984-4CF6-A106-AD6545484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8331" y="1329081"/>
                <a:ext cx="0" cy="3829997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2" name="Line 9">
                <a:extLst>
                  <a:ext uri="{FF2B5EF4-FFF2-40B4-BE49-F238E27FC236}">
                    <a16:creationId xmlns:a16="http://schemas.microsoft.com/office/drawing/2014/main" id="{B87BDF47-9823-4DEA-9371-BF6D76B3A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4404806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3" name="Line 10">
                <a:extLst>
                  <a:ext uri="{FF2B5EF4-FFF2-40B4-BE49-F238E27FC236}">
                    <a16:creationId xmlns:a16="http://schemas.microsoft.com/office/drawing/2014/main" id="{ABEE2A36-8C67-458F-AA7C-E7201A4B45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2098077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32" name="Group 2726">
              <a:extLst>
                <a:ext uri="{FF2B5EF4-FFF2-40B4-BE49-F238E27FC236}">
                  <a16:creationId xmlns:a16="http://schemas.microsoft.com/office/drawing/2014/main" id="{51AE7AF3-531B-4DFB-B81F-A02C6B73FB0B}"/>
                </a:ext>
              </a:extLst>
            </p:cNvPr>
            <p:cNvGrpSpPr/>
            <p:nvPr/>
          </p:nvGrpSpPr>
          <p:grpSpPr>
            <a:xfrm>
              <a:off x="2110618" y="1526554"/>
              <a:ext cx="309491" cy="2539156"/>
              <a:chOff x="854190" y="1228300"/>
              <a:chExt cx="423066" cy="3237992"/>
            </a:xfrm>
          </p:grpSpPr>
          <p:sp>
            <p:nvSpPr>
              <p:cNvPr id="51" name="Rectangle 15">
                <a:extLst>
                  <a:ext uri="{FF2B5EF4-FFF2-40B4-BE49-F238E27FC236}">
                    <a16:creationId xmlns:a16="http://schemas.microsoft.com/office/drawing/2014/main" id="{6D966815-4544-43E9-98E3-56F9E424B4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841" y="4242343"/>
                <a:ext cx="96415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52" name="Rectangle 16">
                <a:extLst>
                  <a:ext uri="{FF2B5EF4-FFF2-40B4-BE49-F238E27FC236}">
                    <a16:creationId xmlns:a16="http://schemas.microsoft.com/office/drawing/2014/main" id="{72D2AC01-7BA9-457E-87B8-84DFCF90F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4190" y="3646045"/>
                <a:ext cx="423066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53" name="Rectangle 18">
                <a:extLst>
                  <a:ext uri="{FF2B5EF4-FFF2-40B4-BE49-F238E27FC236}">
                    <a16:creationId xmlns:a16="http://schemas.microsoft.com/office/drawing/2014/main" id="{146C335E-69AA-4D95-8B32-FCAAACFC7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838" y="3043031"/>
                <a:ext cx="96415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54" name="Rectangle 19">
                <a:extLst>
                  <a:ext uri="{FF2B5EF4-FFF2-40B4-BE49-F238E27FC236}">
                    <a16:creationId xmlns:a16="http://schemas.microsoft.com/office/drawing/2014/main" id="{78747E00-C33D-459A-AA4E-C67E6CBF39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4424" y="1228300"/>
                <a:ext cx="192831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20</a:t>
                </a:r>
              </a:p>
            </p:txBody>
          </p:sp>
          <p:sp>
            <p:nvSpPr>
              <p:cNvPr id="55" name="Rectangle 18">
                <a:extLst>
                  <a:ext uri="{FF2B5EF4-FFF2-40B4-BE49-F238E27FC236}">
                    <a16:creationId xmlns:a16="http://schemas.microsoft.com/office/drawing/2014/main" id="{10035274-9024-4450-AB18-9D099FE9FD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4423" y="2432542"/>
                <a:ext cx="192831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12</a:t>
                </a:r>
              </a:p>
            </p:txBody>
          </p:sp>
          <p:sp>
            <p:nvSpPr>
              <p:cNvPr id="56" name="Rectangle 18">
                <a:extLst>
                  <a:ext uri="{FF2B5EF4-FFF2-40B4-BE49-F238E27FC236}">
                    <a16:creationId xmlns:a16="http://schemas.microsoft.com/office/drawing/2014/main" id="{3853D099-2252-4DEC-8968-DA8B589853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4423" y="1825879"/>
                <a:ext cx="192831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16</a:t>
                </a:r>
              </a:p>
            </p:txBody>
          </p:sp>
        </p:grpSp>
        <p:grpSp>
          <p:nvGrpSpPr>
            <p:cNvPr id="33" name="Group 3">
              <a:extLst>
                <a:ext uri="{FF2B5EF4-FFF2-40B4-BE49-F238E27FC236}">
                  <a16:creationId xmlns:a16="http://schemas.microsoft.com/office/drawing/2014/main" id="{B50632ED-A4C1-4C22-A1A0-0D4E4559F938}"/>
                </a:ext>
              </a:extLst>
            </p:cNvPr>
            <p:cNvGrpSpPr/>
            <p:nvPr/>
          </p:nvGrpSpPr>
          <p:grpSpPr>
            <a:xfrm>
              <a:off x="2466448" y="3969092"/>
              <a:ext cx="3952162" cy="248820"/>
              <a:chOff x="2979734" y="3993370"/>
              <a:chExt cx="3952162" cy="276246"/>
            </a:xfrm>
          </p:grpSpPr>
          <p:sp>
            <p:nvSpPr>
              <p:cNvPr id="36" name="Line 20">
                <a:extLst>
                  <a:ext uri="{FF2B5EF4-FFF2-40B4-BE49-F238E27FC236}">
                    <a16:creationId xmlns:a16="http://schemas.microsoft.com/office/drawing/2014/main" id="{80BE0B6A-0F9E-459B-9381-CA75EEA392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1470" y="3993370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7" name="Line 21">
                <a:extLst>
                  <a:ext uri="{FF2B5EF4-FFF2-40B4-BE49-F238E27FC236}">
                    <a16:creationId xmlns:a16="http://schemas.microsoft.com/office/drawing/2014/main" id="{72D9797A-01DE-4897-B9FB-00DABBB7C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7393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8" name="Line 22">
                <a:extLst>
                  <a:ext uri="{FF2B5EF4-FFF2-40B4-BE49-F238E27FC236}">
                    <a16:creationId xmlns:a16="http://schemas.microsoft.com/office/drawing/2014/main" id="{730C5576-B519-438A-90F7-8B5A340ABE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47127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Line 23">
                <a:extLst>
                  <a:ext uri="{FF2B5EF4-FFF2-40B4-BE49-F238E27FC236}">
                    <a16:creationId xmlns:a16="http://schemas.microsoft.com/office/drawing/2014/main" id="{12642AD1-2F78-47C7-ABEF-3647585C7A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06862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Line 24">
                <a:extLst>
                  <a:ext uri="{FF2B5EF4-FFF2-40B4-BE49-F238E27FC236}">
                    <a16:creationId xmlns:a16="http://schemas.microsoft.com/office/drawing/2014/main" id="{0A0C55A0-654B-455C-8DD0-71024132C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1469" y="3993370"/>
                <a:ext cx="3792323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1" name="Rectangle 25">
                <a:extLst>
                  <a:ext uri="{FF2B5EF4-FFF2-40B4-BE49-F238E27FC236}">
                    <a16:creationId xmlns:a16="http://schemas.microsoft.com/office/drawing/2014/main" id="{1A80670C-B243-45D3-930A-4F3D9D844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9734" y="4074644"/>
                <a:ext cx="70532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42" name="Rectangle 26">
                <a:extLst>
                  <a:ext uri="{FF2B5EF4-FFF2-40B4-BE49-F238E27FC236}">
                    <a16:creationId xmlns:a16="http://schemas.microsoft.com/office/drawing/2014/main" id="{59FED3C3-670A-4AFA-B36A-85908E57D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0100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182</a:t>
                </a:r>
              </a:p>
            </p:txBody>
          </p:sp>
          <p:sp>
            <p:nvSpPr>
              <p:cNvPr id="43" name="Rectangle 28">
                <a:extLst>
                  <a:ext uri="{FF2B5EF4-FFF2-40B4-BE49-F238E27FC236}">
                    <a16:creationId xmlns:a16="http://schemas.microsoft.com/office/drawing/2014/main" id="{C870F8E9-15CB-49C2-98A6-FEA5D9780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49767" y="4073368"/>
                <a:ext cx="282129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1096</a:t>
                </a:r>
              </a:p>
            </p:txBody>
          </p:sp>
          <p:sp>
            <p:nvSpPr>
              <p:cNvPr id="44" name="Line 22">
                <a:extLst>
                  <a:ext uri="{FF2B5EF4-FFF2-40B4-BE49-F238E27FC236}">
                    <a16:creationId xmlns:a16="http://schemas.microsoft.com/office/drawing/2014/main" id="{67D2202F-1D05-4C57-B8A0-B8C4F0E892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6994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5" name="Line 22">
                <a:extLst>
                  <a:ext uri="{FF2B5EF4-FFF2-40B4-BE49-F238E27FC236}">
                    <a16:creationId xmlns:a16="http://schemas.microsoft.com/office/drawing/2014/main" id="{B34432CC-73EE-4B56-BE6F-95B58454CE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17260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6" name="Line 22">
                <a:extLst>
                  <a:ext uri="{FF2B5EF4-FFF2-40B4-BE49-F238E27FC236}">
                    <a16:creationId xmlns:a16="http://schemas.microsoft.com/office/drawing/2014/main" id="{69F030CD-9E51-4126-A611-B358896DFB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7526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7" name="Rectangle 26">
                <a:extLst>
                  <a:ext uri="{FF2B5EF4-FFF2-40B4-BE49-F238E27FC236}">
                    <a16:creationId xmlns:a16="http://schemas.microsoft.com/office/drawing/2014/main" id="{96AEDC5E-D16A-48AB-9870-2B7017CAAE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572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366</a:t>
                </a:r>
              </a:p>
            </p:txBody>
          </p:sp>
          <p:sp>
            <p:nvSpPr>
              <p:cNvPr id="48" name="Rectangle 26">
                <a:extLst>
                  <a:ext uri="{FF2B5EF4-FFF2-40B4-BE49-F238E27FC236}">
                    <a16:creationId xmlns:a16="http://schemas.microsoft.com/office/drawing/2014/main" id="{4A4BA3E0-5B81-4AEC-91C0-213D37FF87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0088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547</a:t>
                </a:r>
              </a:p>
            </p:txBody>
          </p:sp>
          <p:sp>
            <p:nvSpPr>
              <p:cNvPr id="49" name="Rectangle 26">
                <a:extLst>
                  <a:ext uri="{FF2B5EF4-FFF2-40B4-BE49-F238E27FC236}">
                    <a16:creationId xmlns:a16="http://schemas.microsoft.com/office/drawing/2014/main" id="{7F140273-48AA-4323-B4C0-99E015E4D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9306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731</a:t>
                </a:r>
              </a:p>
            </p:txBody>
          </p:sp>
          <p:sp>
            <p:nvSpPr>
              <p:cNvPr id="50" name="Rectangle 26">
                <a:extLst>
                  <a:ext uri="{FF2B5EF4-FFF2-40B4-BE49-F238E27FC236}">
                    <a16:creationId xmlns:a16="http://schemas.microsoft.com/office/drawing/2014/main" id="{DB6C1C0F-08D0-4AD3-8C9B-47FDF79F1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7118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0" i="0" u="none" strike="noStrike" cap="none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912</a:t>
                </a:r>
              </a:p>
            </p:txBody>
          </p:sp>
        </p:grpSp>
        <p:sp>
          <p:nvSpPr>
            <p:cNvPr id="34" name="TextBox 130">
              <a:extLst>
                <a:ext uri="{FF2B5EF4-FFF2-40B4-BE49-F238E27FC236}">
                  <a16:creationId xmlns:a16="http://schemas.microsoft.com/office/drawing/2014/main" id="{900FD958-3787-4FD2-9515-7FE089C1FA46}"/>
                </a:ext>
              </a:extLst>
            </p:cNvPr>
            <p:cNvSpPr txBox="1"/>
            <p:nvPr/>
          </p:nvSpPr>
          <p:spPr>
            <a:xfrm>
              <a:off x="6278261" y="1742292"/>
              <a:ext cx="542434" cy="28347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l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17.3%</a:t>
              </a:r>
            </a:p>
          </p:txBody>
        </p:sp>
        <p:sp>
          <p:nvSpPr>
            <p:cNvPr id="35" name="TextBox 131">
              <a:extLst>
                <a:ext uri="{FF2B5EF4-FFF2-40B4-BE49-F238E27FC236}">
                  <a16:creationId xmlns:a16="http://schemas.microsoft.com/office/drawing/2014/main" id="{A46FEC7C-270D-4B04-8F5B-50F01010740F}"/>
                </a:ext>
              </a:extLst>
            </p:cNvPr>
            <p:cNvSpPr txBox="1"/>
            <p:nvPr/>
          </p:nvSpPr>
          <p:spPr>
            <a:xfrm>
              <a:off x="6278261" y="1426704"/>
              <a:ext cx="542434" cy="28347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l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19.9%</a:t>
              </a:r>
            </a:p>
          </p:txBody>
        </p:sp>
      </p:grpSp>
      <p:sp>
        <p:nvSpPr>
          <p:cNvPr id="64" name="TextBox 2">
            <a:extLst>
              <a:ext uri="{FF2B5EF4-FFF2-40B4-BE49-F238E27FC236}">
                <a16:creationId xmlns:a16="http://schemas.microsoft.com/office/drawing/2014/main" id="{9683CAF7-5EB4-483B-9F73-B67A608BA794}"/>
              </a:ext>
            </a:extLst>
          </p:cNvPr>
          <p:cNvSpPr txBox="1"/>
          <p:nvPr/>
        </p:nvSpPr>
        <p:spPr>
          <a:xfrm>
            <a:off x="6911021" y="2578183"/>
            <a:ext cx="21195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HR=0.85 (95% KI 0.76–0.96)</a:t>
            </a:r>
            <a:b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p=0.009</a:t>
            </a:r>
          </a:p>
          <a:p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NNT über 3 Jahre: 39</a:t>
            </a:r>
          </a:p>
          <a:p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8" name="Group 128">
            <a:extLst>
              <a:ext uri="{FF2B5EF4-FFF2-40B4-BE49-F238E27FC236}">
                <a16:creationId xmlns:a16="http://schemas.microsoft.com/office/drawing/2014/main" id="{234D2CBB-5D0C-4CE4-B2BC-A6FBCD622D46}"/>
              </a:ext>
            </a:extLst>
          </p:cNvPr>
          <p:cNvGrpSpPr/>
          <p:nvPr/>
        </p:nvGrpSpPr>
        <p:grpSpPr>
          <a:xfrm>
            <a:off x="2614776" y="1860723"/>
            <a:ext cx="1945789" cy="526901"/>
            <a:chOff x="5579618" y="2689391"/>
            <a:chExt cx="1903598" cy="526901"/>
          </a:xfrm>
        </p:grpSpPr>
        <p:sp>
          <p:nvSpPr>
            <p:cNvPr id="69" name="Rectangle 1335">
              <a:extLst>
                <a:ext uri="{FF2B5EF4-FFF2-40B4-BE49-F238E27FC236}">
                  <a16:creationId xmlns:a16="http://schemas.microsoft.com/office/drawing/2014/main" id="{D9E0004B-EC19-497C-A702-1895A87A3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5924" y="2908515"/>
              <a:ext cx="1643376" cy="3077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cap="none" normalizeH="0" baseline="0" noProof="0" dirty="0" err="1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Rivaroxaban</a:t>
              </a: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2.5 mg BID</a:t>
              </a:r>
              <a:b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</a:b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plus Aspirin</a:t>
              </a:r>
            </a:p>
          </p:txBody>
        </p:sp>
        <p:sp>
          <p:nvSpPr>
            <p:cNvPr id="70" name="Rectangle 1336">
              <a:extLst>
                <a:ext uri="{FF2B5EF4-FFF2-40B4-BE49-F238E27FC236}">
                  <a16:creationId xmlns:a16="http://schemas.microsoft.com/office/drawing/2014/main" id="{2FB13680-4141-4727-837D-A237F9515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5923" y="2689391"/>
              <a:ext cx="168729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cap="none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Aspirin</a:t>
              </a:r>
            </a:p>
          </p:txBody>
        </p:sp>
        <p:cxnSp>
          <p:nvCxnSpPr>
            <p:cNvPr id="71" name="Straight Connector 125">
              <a:extLst>
                <a:ext uri="{FF2B5EF4-FFF2-40B4-BE49-F238E27FC236}">
                  <a16:creationId xmlns:a16="http://schemas.microsoft.com/office/drawing/2014/main" id="{3A78C12C-2812-4030-9964-7C3BCCA155C0}"/>
                </a:ext>
              </a:extLst>
            </p:cNvPr>
            <p:cNvCxnSpPr/>
            <p:nvPr/>
          </p:nvCxnSpPr>
          <p:spPr bwMode="auto">
            <a:xfrm flipH="1">
              <a:off x="5579618" y="2764522"/>
              <a:ext cx="176097" cy="0"/>
            </a:xfrm>
            <a:prstGeom prst="lin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72" name="Straight Connector 126">
              <a:extLst>
                <a:ext uri="{FF2B5EF4-FFF2-40B4-BE49-F238E27FC236}">
                  <a16:creationId xmlns:a16="http://schemas.microsoft.com/office/drawing/2014/main" id="{5C852867-C3CF-4C0F-B35E-11E671B652EA}"/>
                </a:ext>
              </a:extLst>
            </p:cNvPr>
            <p:cNvCxnSpPr/>
            <p:nvPr/>
          </p:nvCxnSpPr>
          <p:spPr bwMode="auto">
            <a:xfrm flipH="1">
              <a:off x="5579618" y="2967239"/>
              <a:ext cx="176097" cy="0"/>
            </a:xfrm>
            <a:prstGeom prst="line">
              <a:avLst/>
            </a:prstGeom>
            <a:noFill/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B99B02BD-834F-4801-B664-59AA71FA3215}"/>
              </a:ext>
            </a:extLst>
          </p:cNvPr>
          <p:cNvGrpSpPr/>
          <p:nvPr/>
        </p:nvGrpSpPr>
        <p:grpSpPr>
          <a:xfrm>
            <a:off x="6201293" y="2665390"/>
            <a:ext cx="796036" cy="924656"/>
            <a:chOff x="7678270" y="3779096"/>
            <a:chExt cx="796036" cy="924656"/>
          </a:xfrm>
        </p:grpSpPr>
        <p:sp>
          <p:nvSpPr>
            <p:cNvPr id="76" name="Pfeil: nach unten 75">
              <a:extLst>
                <a:ext uri="{FF2B5EF4-FFF2-40B4-BE49-F238E27FC236}">
                  <a16:creationId xmlns:a16="http://schemas.microsoft.com/office/drawing/2014/main" id="{0678A2C8-B897-4AD0-B302-8B2749FC9F91}"/>
                </a:ext>
              </a:extLst>
            </p:cNvPr>
            <p:cNvSpPr/>
            <p:nvPr/>
          </p:nvSpPr>
          <p:spPr bwMode="auto">
            <a:xfrm>
              <a:off x="7678270" y="3779096"/>
              <a:ext cx="796036" cy="924656"/>
            </a:xfrm>
            <a:prstGeom prst="downArrow">
              <a:avLst/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8DF3B2F2-FB38-4CEB-8DB8-55A37E503F4F}"/>
                </a:ext>
              </a:extLst>
            </p:cNvPr>
            <p:cNvSpPr txBox="1"/>
            <p:nvPr/>
          </p:nvSpPr>
          <p:spPr>
            <a:xfrm>
              <a:off x="7706927" y="3847300"/>
              <a:ext cx="736979" cy="4792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RRR</a:t>
              </a:r>
            </a:p>
            <a:p>
              <a:pPr algn="ctr"/>
              <a:r>
                <a:rPr lang="de-DE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15%</a:t>
              </a:r>
            </a:p>
          </p:txBody>
        </p:sp>
      </p:grpSp>
      <p:sp>
        <p:nvSpPr>
          <p:cNvPr id="65" name="Textfeld 64">
            <a:extLst>
              <a:ext uri="{FF2B5EF4-FFF2-40B4-BE49-F238E27FC236}">
                <a16:creationId xmlns:a16="http://schemas.microsoft.com/office/drawing/2014/main" id="{6A28982B-53DE-4A43-A91F-6BE6B769438B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776187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Chart 104">
            <a:extLst>
              <a:ext uri="{FF2B5EF4-FFF2-40B4-BE49-F238E27FC236}">
                <a16:creationId xmlns:a16="http://schemas.microsoft.com/office/drawing/2014/main" id="{BA768CD6-3442-4D3E-B8D9-E408D823A374}"/>
              </a:ext>
            </a:extLst>
          </p:cNvPr>
          <p:cNvGraphicFramePr>
            <a:graphicFrameLocks/>
          </p:cNvGraphicFramePr>
          <p:nvPr/>
        </p:nvGraphicFramePr>
        <p:xfrm>
          <a:off x="612001" y="1229242"/>
          <a:ext cx="7736534" cy="3646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6" name="Rectangle 115">
            <a:extLst>
              <a:ext uri="{FF2B5EF4-FFF2-40B4-BE49-F238E27FC236}">
                <a16:creationId xmlns:a16="http://schemas.microsoft.com/office/drawing/2014/main" id="{FEFA382A-CC21-4F9E-A0FB-F8456E4770F0}"/>
              </a:ext>
            </a:extLst>
          </p:cNvPr>
          <p:cNvSpPr/>
          <p:nvPr/>
        </p:nvSpPr>
        <p:spPr>
          <a:xfrm>
            <a:off x="8144046" y="2543646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378">
              <a:defRPr/>
            </a:pPr>
            <a:r>
              <a:rPr lang="de-DE" b="1" dirty="0">
                <a:solidFill>
                  <a:srgbClr val="3961AC"/>
                </a:solidFill>
                <a:latin typeface="Arial"/>
                <a:ea typeface="Times New Roman" panose="02020603050405020304" pitchFamily="18" charset="0"/>
              </a:rPr>
              <a:t>5,2 %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F0CD8C-4491-44C5-8B07-BF6E7DA64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1" y="142524"/>
            <a:ext cx="8281175" cy="615553"/>
          </a:xfrm>
        </p:spPr>
        <p:txBody>
          <a:bodyPr/>
          <a:lstStyle/>
          <a:p>
            <a:r>
              <a:rPr lang="de-DE" sz="2000" b="1" dirty="0"/>
              <a:t>Herr Keller könnte von einer ALI-Risikoreduktion profitieren, die im Zeitverlauf weiter zunimmt</a:t>
            </a:r>
            <a:r>
              <a:rPr lang="de-DE" sz="2000" b="1" baseline="30000" dirty="0"/>
              <a:t>7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C4ACA72-6409-4C34-A258-09ECE1389089}"/>
              </a:ext>
            </a:extLst>
          </p:cNvPr>
          <p:cNvSpPr/>
          <p:nvPr/>
        </p:nvSpPr>
        <p:spPr>
          <a:xfrm>
            <a:off x="8138425" y="1839686"/>
            <a:ext cx="8344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>
              <a:defRPr/>
            </a:pPr>
            <a:r>
              <a:rPr lang="de-DE" b="1" dirty="0">
                <a:solidFill>
                  <a:srgbClr val="726F69"/>
                </a:solidFill>
                <a:latin typeface="Arial"/>
                <a:ea typeface="Times New Roman" panose="02020603050405020304" pitchFamily="18" charset="0"/>
              </a:rPr>
              <a:t>7,8 %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2D3BFD8-1762-440C-BA45-638F0AE0645D}"/>
              </a:ext>
            </a:extLst>
          </p:cNvPr>
          <p:cNvGrpSpPr/>
          <p:nvPr/>
        </p:nvGrpSpPr>
        <p:grpSpPr>
          <a:xfrm>
            <a:off x="1587675" y="1304787"/>
            <a:ext cx="4404919" cy="280827"/>
            <a:chOff x="1403648" y="1225219"/>
            <a:chExt cx="4404919" cy="280827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06ABD0-517E-433F-8ECF-506867470102}"/>
                </a:ext>
              </a:extLst>
            </p:cNvPr>
            <p:cNvGrpSpPr/>
            <p:nvPr/>
          </p:nvGrpSpPr>
          <p:grpSpPr>
            <a:xfrm>
              <a:off x="1826377" y="1225219"/>
              <a:ext cx="3982190" cy="280827"/>
              <a:chOff x="-234077" y="1257549"/>
              <a:chExt cx="3979804" cy="324143"/>
            </a:xfrm>
          </p:grpSpPr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8E13FE4-8C29-4F46-B105-04616C2EA265}"/>
                  </a:ext>
                </a:extLst>
              </p:cNvPr>
              <p:cNvSpPr/>
              <p:nvPr/>
            </p:nvSpPr>
            <p:spPr>
              <a:xfrm>
                <a:off x="-234077" y="1257549"/>
                <a:ext cx="695607" cy="3197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378">
                  <a:defRPr/>
                </a:pPr>
                <a:r>
                  <a:rPr lang="de-DE" sz="120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/>
                    <a:ea typeface="Times New Roman" panose="02020603050405020304" pitchFamily="18" charset="0"/>
                  </a:rPr>
                  <a:t>Aspirin 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C5EDFE90-4685-401C-8A71-B518D657A89B}"/>
                  </a:ext>
                </a:extLst>
              </p:cNvPr>
              <p:cNvSpPr/>
              <p:nvPr/>
            </p:nvSpPr>
            <p:spPr>
              <a:xfrm>
                <a:off x="906242" y="1261967"/>
                <a:ext cx="2839485" cy="3197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378">
                  <a:defRPr/>
                </a:pPr>
                <a:r>
                  <a:rPr lang="de-DE" sz="120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/>
                    <a:ea typeface="Times New Roman" panose="02020603050405020304" pitchFamily="18" charset="0"/>
                  </a:rPr>
                  <a:t>Rivaroxaban 2,5 mg BID plus Aspirin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CCF9259-2947-424A-BBEC-57A628F763B1}"/>
                </a:ext>
              </a:extLst>
            </p:cNvPr>
            <p:cNvCxnSpPr/>
            <p:nvPr/>
          </p:nvCxnSpPr>
          <p:spPr bwMode="auto">
            <a:xfrm flipH="1">
              <a:off x="1403648" y="1363717"/>
              <a:ext cx="395167" cy="0"/>
            </a:xfrm>
            <a:prstGeom prst="line">
              <a:avLst/>
            </a:prstGeom>
            <a:noFill/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402D9E8-7271-4275-BDA0-29FB564E26E5}"/>
                </a:ext>
              </a:extLst>
            </p:cNvPr>
            <p:cNvCxnSpPr/>
            <p:nvPr/>
          </p:nvCxnSpPr>
          <p:spPr bwMode="auto">
            <a:xfrm flipH="1">
              <a:off x="2572213" y="1367545"/>
              <a:ext cx="395167" cy="0"/>
            </a:xfrm>
            <a:prstGeom prst="line">
              <a:avLst/>
            </a:prstGeom>
            <a:noFill/>
            <a:ln w="285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9AEA1026-3A4F-4451-962A-766BCFB7B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2288328"/>
              </p:ext>
            </p:extLst>
          </p:nvPr>
        </p:nvGraphicFramePr>
        <p:xfrm>
          <a:off x="1286186" y="1093243"/>
          <a:ext cx="7012521" cy="3249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6" name="Rectangle 105">
            <a:extLst>
              <a:ext uri="{FF2B5EF4-FFF2-40B4-BE49-F238E27FC236}">
                <a16:creationId xmlns:a16="http://schemas.microsoft.com/office/drawing/2014/main" id="{88CC877C-ACA4-4B79-AF98-24408A1AE9DD}"/>
              </a:ext>
            </a:extLst>
          </p:cNvPr>
          <p:cNvSpPr/>
          <p:nvPr/>
        </p:nvSpPr>
        <p:spPr>
          <a:xfrm>
            <a:off x="6182463" y="3153017"/>
            <a:ext cx="1667444" cy="892552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4378">
              <a:spcBef>
                <a:spcPts val="600"/>
              </a:spcBef>
              <a:defRPr/>
            </a:pPr>
            <a:r>
              <a:rPr lang="de-DE" sz="140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  <a:ea typeface="Times New Roman" panose="02020603050405020304" pitchFamily="18" charset="0"/>
              </a:rPr>
              <a:t>HR = 0,67</a:t>
            </a:r>
          </a:p>
          <a:p>
            <a:pPr algn="ctr" defTabSz="914378">
              <a:spcBef>
                <a:spcPts val="600"/>
              </a:spcBef>
              <a:defRPr/>
            </a:pPr>
            <a:r>
              <a:rPr lang="de-DE" sz="140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95 %-KI 0,55–0,82</a:t>
            </a:r>
          </a:p>
          <a:p>
            <a:pPr algn="ctr" defTabSz="914378">
              <a:spcBef>
                <a:spcPts val="600"/>
              </a:spcBef>
              <a:defRPr/>
            </a:pPr>
            <a:r>
              <a:rPr lang="de-DE" sz="1400" i="1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p</a:t>
            </a:r>
            <a:r>
              <a:rPr lang="de-DE" sz="140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 = 0,0001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9630DD9B-69FD-4F65-BE97-FB7A3F421D1C}"/>
              </a:ext>
            </a:extLst>
          </p:cNvPr>
          <p:cNvGrpSpPr/>
          <p:nvPr/>
        </p:nvGrpSpPr>
        <p:grpSpPr>
          <a:xfrm>
            <a:off x="2953823" y="1710530"/>
            <a:ext cx="1253847" cy="2466230"/>
            <a:chOff x="3980079" y="1932375"/>
            <a:chExt cx="1633088" cy="4091338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8D80B2F8-8FEE-47E3-9F27-CD47D8095737}"/>
                </a:ext>
              </a:extLst>
            </p:cNvPr>
            <p:cNvSpPr/>
            <p:nvPr/>
          </p:nvSpPr>
          <p:spPr>
            <a:xfrm>
              <a:off x="3980079" y="1932375"/>
              <a:ext cx="1633088" cy="11488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378">
                <a:defRPr/>
              </a:pPr>
              <a:r>
                <a:rPr lang="de-DE" sz="1300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/>
                </a:rPr>
                <a:t>ARR über 1 Jahr = 1,7 % NNT = 59</a:t>
              </a:r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08F4C4B-7D3B-4CEE-81A1-DE838737DAA4}"/>
                </a:ext>
              </a:extLst>
            </p:cNvPr>
            <p:cNvCxnSpPr>
              <a:cxnSpLocks/>
            </p:cNvCxnSpPr>
            <p:nvPr/>
          </p:nvCxnSpPr>
          <p:spPr>
            <a:xfrm>
              <a:off x="4829142" y="3095976"/>
              <a:ext cx="0" cy="2927737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BEC172C-5DB0-42BA-8D98-43508F05DCCA}"/>
              </a:ext>
            </a:extLst>
          </p:cNvPr>
          <p:cNvGrpSpPr/>
          <p:nvPr/>
        </p:nvGrpSpPr>
        <p:grpSpPr>
          <a:xfrm>
            <a:off x="7481831" y="1125834"/>
            <a:ext cx="1253847" cy="3033508"/>
            <a:chOff x="10169033" y="805683"/>
            <a:chExt cx="1652775" cy="5218030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86D0BA01-5509-4C4D-A52A-8A37DF2304C5}"/>
                </a:ext>
              </a:extLst>
            </p:cNvPr>
            <p:cNvSpPr/>
            <p:nvPr/>
          </p:nvSpPr>
          <p:spPr>
            <a:xfrm>
              <a:off x="10169033" y="805683"/>
              <a:ext cx="1652775" cy="1707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378">
                <a:defRPr/>
              </a:pPr>
              <a:r>
                <a:rPr lang="de-DE" sz="1300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/>
                </a:rPr>
                <a:t>ARR über 3 Jahre = 2,6 % NNT = 39</a:t>
              </a:r>
            </a:p>
            <a:p>
              <a:pPr algn="ctr" defTabSz="914378">
                <a:defRPr/>
              </a:pPr>
              <a:endParaRPr lang="en-US" sz="1300" b="1" dirty="0">
                <a:solidFill>
                  <a:srgbClr val="7030A0"/>
                </a:solidFill>
                <a:latin typeface="Arial"/>
              </a:endParaRP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FFC9890-940D-402A-9757-1581BE9DED48}"/>
                </a:ext>
              </a:extLst>
            </p:cNvPr>
            <p:cNvCxnSpPr>
              <a:cxnSpLocks/>
            </p:cNvCxnSpPr>
            <p:nvPr/>
          </p:nvCxnSpPr>
          <p:spPr>
            <a:xfrm>
              <a:off x="10974780" y="2070466"/>
              <a:ext cx="20641" cy="3953247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3">
            <a:extLst>
              <a:ext uri="{FF2B5EF4-FFF2-40B4-BE49-F238E27FC236}">
                <a16:creationId xmlns:a16="http://schemas.microsoft.com/office/drawing/2014/main" id="{3D7C44E8-DE66-40B2-B586-7CB10FD531FF}"/>
              </a:ext>
            </a:extLst>
          </p:cNvPr>
          <p:cNvSpPr txBox="1"/>
          <p:nvPr/>
        </p:nvSpPr>
        <p:spPr>
          <a:xfrm>
            <a:off x="619124" y="4948864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defTabSz="914378">
              <a:spcAft>
                <a:spcPts val="200"/>
              </a:spcAft>
            </a:pPr>
            <a:r>
              <a:rPr lang="de-DE" sz="700">
                <a:solidFill>
                  <a:srgbClr val="B3B2B5"/>
                </a:solidFill>
                <a:cs typeface="Arial" charset="0"/>
              </a:rPr>
              <a:t>ALI: akute Extremitätenischämie; NNT: Anzahl der Patienten, die behandelt werden müssen; RRR: relative Risikoreduktion   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99DF604-40A3-3F42-83E5-43452DFFEFA9}"/>
              </a:ext>
            </a:extLst>
          </p:cNvPr>
          <p:cNvSpPr txBox="1"/>
          <p:nvPr/>
        </p:nvSpPr>
        <p:spPr>
          <a:xfrm rot="16200000">
            <a:off x="8358574" y="4234248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378"/>
            <a:r>
              <a:rPr lang="de-DE" sz="600">
                <a:solidFill>
                  <a:srgbClr val="B3B2B5"/>
                </a:solidFill>
              </a:rPr>
              <a:t>PP-XAR-CH-0500-3_07.2022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DB9E0B-CA6D-4A38-A598-85831F5446D8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195216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524877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dirty="0"/>
              <a:t>PAVK-Patienten </a:t>
            </a:r>
            <a:r>
              <a:rPr lang="de-CH" sz="2000" dirty="0"/>
              <a:t>könnten nach </a:t>
            </a:r>
            <a:r>
              <a:rPr lang="de-CH" sz="2000" dirty="0" err="1"/>
              <a:t>Revaskularisation</a:t>
            </a:r>
            <a:r>
              <a:rPr lang="de-CH" sz="2000" dirty="0"/>
              <a:t> von überlegenem Schutz profitieren - ohne Zunahme der kritischen Blutungen</a:t>
            </a:r>
            <a:r>
              <a:rPr lang="de-DE" sz="2000" baseline="30000" dirty="0"/>
              <a:t>7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707772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* primärer Sicherheitsendpunkt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cs typeface="Arial" charset="0"/>
              </a:rPr>
              <a:t>ARI: Absolute Risikozunahme; ICH: intrakranielle Blutung; NNH: Anzahl der notwendigen Behandlungen, um einen Schaden zu verursachen;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pAVK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: periphere arterielle Verschlusskrankheit; </a:t>
            </a:r>
            <a:br>
              <a:rPr lang="de-DE" sz="700" dirty="0">
                <a:solidFill>
                  <a:srgbClr val="B3B2B5"/>
                </a:solidFill>
                <a:cs typeface="Arial" charset="0"/>
              </a:rPr>
            </a:br>
            <a:r>
              <a:rPr lang="de-DE" sz="700" dirty="0">
                <a:solidFill>
                  <a:srgbClr val="B3B2B5"/>
                </a:solidFill>
                <a:cs typeface="Arial" charset="0"/>
              </a:rPr>
              <a:t>TIMI: </a:t>
            </a:r>
            <a:r>
              <a:rPr lang="de-DE" sz="700" dirty="0" err="1">
                <a:solidFill>
                  <a:srgbClr val="B3B2B5"/>
                </a:solidFill>
                <a:cs typeface="Arial" charset="0"/>
              </a:rPr>
              <a:t>Thrombolyse</a:t>
            </a:r>
            <a:r>
              <a:rPr lang="de-DE" sz="700" dirty="0">
                <a:solidFill>
                  <a:srgbClr val="B3B2B5"/>
                </a:solidFill>
                <a:cs typeface="Arial" charset="0"/>
              </a:rPr>
              <a:t> bei Myokardinfarkt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/>
              <a:t>Sicherheitsergebnisse in der VOYAGER PAD-Studie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B984373-EDFF-4CAB-9C61-08172D9B2A14}"/>
              </a:ext>
            </a:extLst>
          </p:cNvPr>
          <p:cNvGrpSpPr/>
          <p:nvPr/>
        </p:nvGrpSpPr>
        <p:grpSpPr>
          <a:xfrm>
            <a:off x="565846" y="1337677"/>
            <a:ext cx="7175960" cy="3159514"/>
            <a:chOff x="611188" y="1001361"/>
            <a:chExt cx="8281989" cy="3159514"/>
          </a:xfrm>
        </p:grpSpPr>
        <p:graphicFrame>
          <p:nvGraphicFramePr>
            <p:cNvPr id="20" name="Content Placeholder 45">
              <a:extLst>
                <a:ext uri="{FF2B5EF4-FFF2-40B4-BE49-F238E27FC236}">
                  <a16:creationId xmlns:a16="http://schemas.microsoft.com/office/drawing/2014/main" id="{7C34ADD8-4E2D-4090-B579-11E5F1906E8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29096865"/>
                </p:ext>
              </p:extLst>
            </p:nvPr>
          </p:nvGraphicFramePr>
          <p:xfrm>
            <a:off x="611188" y="1001361"/>
            <a:ext cx="8281989" cy="315951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1" name="TextBox 12">
              <a:extLst>
                <a:ext uri="{FF2B5EF4-FFF2-40B4-BE49-F238E27FC236}">
                  <a16:creationId xmlns:a16="http://schemas.microsoft.com/office/drawing/2014/main" id="{CE259D24-BAB3-43F8-9413-EBCFDB922759}"/>
                </a:ext>
              </a:extLst>
            </p:cNvPr>
            <p:cNvSpPr txBox="1"/>
            <p:nvPr/>
          </p:nvSpPr>
          <p:spPr>
            <a:xfrm>
              <a:off x="1376461" y="1661414"/>
              <a:ext cx="1557618" cy="556179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b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1.43</a:t>
              </a:r>
              <a:b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(95% KI 0.97–2.10)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i="1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p</a:t>
              </a:r>
              <a: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=0.07</a:t>
              </a:r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C7E3C4D6-224C-4560-B2A5-7476562C058A}"/>
                </a:ext>
              </a:extLst>
            </p:cNvPr>
            <p:cNvSpPr txBox="1"/>
            <p:nvPr/>
          </p:nvSpPr>
          <p:spPr>
            <a:xfrm>
              <a:off x="3254484" y="2533284"/>
              <a:ext cx="1512250" cy="401902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b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0.78</a:t>
              </a:r>
              <a:b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(95% KI 0.38–1.61)</a:t>
              </a:r>
            </a:p>
          </p:txBody>
        </p:sp>
        <p:sp>
          <p:nvSpPr>
            <p:cNvPr id="29" name="TextBox 19">
              <a:extLst>
                <a:ext uri="{FF2B5EF4-FFF2-40B4-BE49-F238E27FC236}">
                  <a16:creationId xmlns:a16="http://schemas.microsoft.com/office/drawing/2014/main" id="{912601ED-190B-4DC2-AFDE-8490F48E4668}"/>
                </a:ext>
              </a:extLst>
            </p:cNvPr>
            <p:cNvSpPr txBox="1"/>
            <p:nvPr/>
          </p:nvSpPr>
          <p:spPr>
            <a:xfrm>
              <a:off x="5081793" y="2532895"/>
              <a:ext cx="1484473" cy="402292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b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1.02</a:t>
              </a:r>
              <a:b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(95% KI 0.33–3.15)</a:t>
              </a:r>
            </a:p>
          </p:txBody>
        </p:sp>
        <p:sp>
          <p:nvSpPr>
            <p:cNvPr id="32" name="TextBox 13">
              <a:extLst>
                <a:ext uri="{FF2B5EF4-FFF2-40B4-BE49-F238E27FC236}">
                  <a16:creationId xmlns:a16="http://schemas.microsoft.com/office/drawing/2014/main" id="{EA647BA7-C070-4387-AAEE-21C2AE8030AD}"/>
                </a:ext>
              </a:extLst>
            </p:cNvPr>
            <p:cNvSpPr txBox="1"/>
            <p:nvPr/>
          </p:nvSpPr>
          <p:spPr>
            <a:xfrm>
              <a:off x="6863886" y="2533284"/>
              <a:ext cx="1512250" cy="401902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b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HR 0.91</a:t>
              </a:r>
              <a:br>
                <a:rPr kumimoji="0" lang="de-DE" sz="100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cap="none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/>
                  <a:ea typeface="+mn-ea"/>
                  <a:cs typeface="+mn-cs"/>
                </a:rPr>
                <a:t>(95% KI 0.47–1.76)</a:t>
              </a:r>
            </a:p>
          </p:txBody>
        </p:sp>
      </p:grpSp>
      <p:sp>
        <p:nvSpPr>
          <p:cNvPr id="27" name="Rectangle 14">
            <a:extLst>
              <a:ext uri="{FF2B5EF4-FFF2-40B4-BE49-F238E27FC236}">
                <a16:creationId xmlns:a16="http://schemas.microsoft.com/office/drawing/2014/main" id="{0EA922EB-6FB3-48A2-8870-443230C4F1F4}"/>
              </a:ext>
            </a:extLst>
          </p:cNvPr>
          <p:cNvSpPr/>
          <p:nvPr/>
        </p:nvSpPr>
        <p:spPr bwMode="auto">
          <a:xfrm>
            <a:off x="6950401" y="1645642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8" name="TextBox 15">
            <a:extLst>
              <a:ext uri="{FF2B5EF4-FFF2-40B4-BE49-F238E27FC236}">
                <a16:creationId xmlns:a16="http://schemas.microsoft.com/office/drawing/2014/main" id="{3F39783A-E162-4256-87F6-E2FAAFF75E63}"/>
              </a:ext>
            </a:extLst>
          </p:cNvPr>
          <p:cNvSpPr txBox="1"/>
          <p:nvPr/>
        </p:nvSpPr>
        <p:spPr>
          <a:xfrm>
            <a:off x="7081653" y="1571963"/>
            <a:ext cx="608157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de-DE" sz="1000">
                <a:solidFill>
                  <a:srgbClr val="000000">
                    <a:lumMod val="65000"/>
                    <a:lumOff val="35000"/>
                  </a:srgbClr>
                </a:solidFill>
              </a:rPr>
              <a:t>Aspirin </a:t>
            </a:r>
          </a:p>
        </p:txBody>
      </p:sp>
      <p:sp>
        <p:nvSpPr>
          <p:cNvPr id="34" name="Rectangle 20">
            <a:extLst>
              <a:ext uri="{FF2B5EF4-FFF2-40B4-BE49-F238E27FC236}">
                <a16:creationId xmlns:a16="http://schemas.microsoft.com/office/drawing/2014/main" id="{AE5E202A-22B1-4466-B6F4-174028835EE9}"/>
              </a:ext>
            </a:extLst>
          </p:cNvPr>
          <p:cNvSpPr/>
          <p:nvPr/>
        </p:nvSpPr>
        <p:spPr bwMode="auto">
          <a:xfrm>
            <a:off x="6951396" y="1943133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5" name="TextBox 23">
            <a:extLst>
              <a:ext uri="{FF2B5EF4-FFF2-40B4-BE49-F238E27FC236}">
                <a16:creationId xmlns:a16="http://schemas.microsoft.com/office/drawing/2014/main" id="{9E9057F3-D140-49EB-BC7E-95506356335C}"/>
              </a:ext>
            </a:extLst>
          </p:cNvPr>
          <p:cNvSpPr txBox="1"/>
          <p:nvPr/>
        </p:nvSpPr>
        <p:spPr>
          <a:xfrm>
            <a:off x="7082648" y="1797296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0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Rivaroxaban</a:t>
            </a:r>
            <a: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2.5 mg BID</a:t>
            </a:r>
            <a:b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e-DE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C1DF2E3-C468-4727-8B70-2368EB56DBEC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</a:rPr>
              <a:t>PP-XAR-CH-0500-3_07.2022</a:t>
            </a:r>
          </a:p>
        </p:txBody>
      </p:sp>
    </p:spTree>
    <p:extLst>
      <p:ext uri="{BB962C8B-B14F-4D97-AF65-F5344CB8AC3E}">
        <p14:creationId xmlns:p14="http://schemas.microsoft.com/office/powerpoint/2010/main" val="36785443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Rivaroxaban scientific slide template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Main title slide 2 or 3 lines (Arial 32 pt, purple) 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Section divider 1 to 4 Lines (Arial 28 pt, Purple) &amp;quot;&quot;/&gt;&lt;property id=&quot;20307&quot; value=&quot;273&quot;/&gt;&lt;/object&gt;&lt;object type=&quot;3&quot; unique_id=&quot;10007&quot;&gt;&lt;property id=&quot;20148&quot; value=&quot;5&quot;/&gt;&lt;property id=&quot;20300&quot; value=&quot;Slide 6 - &amp;quot;Two columns&amp;quot;&quot;/&gt;&lt;property id=&quot;20307&quot; value=&quot;276&quot;/&gt;&lt;/object&gt;&lt;object type=&quot;3&quot; unique_id=&quot;10008&quot;&gt;&lt;property id=&quot;20148&quot; value=&quot;5&quot;/&gt;&lt;property id=&quot;20300&quot; value=&quot;Slide 7 - &amp;quot;Copy and style protocols&amp;quot;&quot;/&gt;&lt;property id=&quot;20307&quot; value=&quot;281&quot;/&gt;&lt;/object&gt;&lt;object type=&quot;3&quot; unique_id=&quot;10009&quot;&gt;&lt;property id=&quot;20148&quot; value=&quot;5&quot;/&gt;&lt;property id=&quot;20300&quot; value=&quot;Slide 8 - &amp;quot;Hyperlinks&amp;quot;&quot;/&gt;&lt;property id=&quot;20307&quot; value=&quot;286&quot;/&gt;&lt;/object&gt;&lt;object type=&quot;3&quot; unique_id=&quot;10010&quot;&gt;&lt;property id=&quot;20148&quot; value=&quot;5&quot;/&gt;&lt;property id=&quot;20300&quot; value=&quot;Slide 9 - &amp;quot;Layout grids (3 vertical + 7 horizontal) activate via view  guides&amp;quot;&quot;/&gt;&lt;property id=&quot;20307&quot; value=&quot;262&quot;/&gt;&lt;/object&gt;&lt;object type=&quot;3&quot; unique_id=&quot;10011&quot;&gt;&lt;property id=&quot;20148&quot; value=&quot;5&quot;/&gt;&lt;property id=&quot;20300&quot; value=&quot;Slide 10 - &amp;quot;System colours&amp;quot;&quot;/&gt;&lt;property id=&quot;20307&quot; value=&quot;264&quot;/&gt;&lt;/object&gt;&lt;object type=&quot;3&quot; unique_id=&quot;10012&quot;&gt;&lt;property id=&quot;20148&quot; value=&quot;5&quot;/&gt;&lt;property id=&quot;20300&quot; value=&quot;Slide 11 - &amp;quot;The designed colours and colour breaks for charts and graphs&amp;quot;&quot;/&gt;&lt;property id=&quot;20307&quot; value=&quot;265&quot;/&gt;&lt;/object&gt;&lt;object type=&quot;3&quot; unique_id=&quot;10013&quot;&gt;&lt;property id=&quot;20148&quot; value=&quot;5&quot;/&gt;&lt;property id=&quot;20300&quot; value=&quot;Slide 12 - &amp;quot;Pie chart design example – drug-specific data&amp;quot;&quot;/&gt;&lt;property id=&quot;20307&quot; value=&quot;266&quot;/&gt;&lt;/object&gt;&lt;object type=&quot;3&quot; unique_id=&quot;10014&quot;&gt;&lt;property id=&quot;20148&quot; value=&quot;5&quot;/&gt;&lt;property id=&quot;20300&quot; value=&quot;Slide 13 - &amp;quot;Complex column chart design example – drug-specific data&amp;quot;&quot;/&gt;&lt;property id=&quot;20307&quot; value=&quot;267&quot;/&gt;&lt;/object&gt;&lt;object type=&quot;3&quot; unique_id=&quot;10015&quot;&gt;&lt;property id=&quot;20148&quot; value=&quot;5&quot;/&gt;&lt;property id=&quot;20300&quot; value=&quot;Slide 14 - &amp;quot;Simple column chart design example  – drug-specific data&amp;quot;&quot;/&gt;&lt;property id=&quot;20307&quot; value=&quot;269&quot;/&gt;&lt;/object&gt;&lt;object type=&quot;3&quot; unique_id=&quot;10016&quot;&gt;&lt;property id=&quot;20148&quot; value=&quot;5&quot;/&gt;&lt;property id=&quot;20300&quot; value=&quot;Slide 16 - &amp;quot;Colours for non-drug data&amp;quot;&quot;/&gt;&lt;property id=&quot;20307&quot; value=&quot;283&quot;/&gt;&lt;/object&gt;&lt;object type=&quot;3&quot; unique_id=&quot;10017&quot;&gt;&lt;property id=&quot;20148&quot; value=&quot;5&quot;/&gt;&lt;property id=&quot;20300&quot; value=&quot;Slide 17 - &amp;quot;Column chart design example – non-drug data&amp;quot;&quot;/&gt;&lt;property id=&quot;20307&quot; value=&quot;285&quot;/&gt;&lt;/object&gt;&lt;object type=&quot;3&quot; unique_id=&quot;10018&quot;&gt;&lt;property id=&quot;20148&quot; value=&quot;5&quot;/&gt;&lt;property id=&quot;20300&quot; value=&quot;Slide 18 - &amp;quot;Complex bar chart design example  – non-drug data&amp;quot;&quot;/&gt;&lt;property id=&quot;20307&quot; value=&quot;270&quot;/&gt;&lt;/object&gt;&lt;object type=&quot;3&quot; unique_id=&quot;10020&quot;&gt;&lt;property id=&quot;20148&quot; value=&quot;5&quot;/&gt;&lt;property id=&quot;20300&quot; value=&quot;Slide 19 - &amp;quot;Table – banded rows&amp;quot;&quot;/&gt;&lt;property id=&quot;20307&quot; value=&quot;282&quot;/&gt;&lt;/object&gt;&lt;object type=&quot;3&quot; unique_id=&quot;10022&quot;&gt;&lt;property id=&quot;20148&quot; value=&quot;5&quot;/&gt;&lt;property id=&quot;20300&quot; value=&quot;Slide 21 - &amp;quot;Useful preformatted elements text boxes and objects&amp;quot;&quot;/&gt;&lt;property id=&quot;20307&quot; value=&quot;279&quot;/&gt;&lt;/object&gt;&lt;object type=&quot;3&quot; unique_id=&quot;10207&quot;&gt;&lt;property id=&quot;20148&quot; value=&quot;5&quot;/&gt;&lt;property id=&quot;20300&quot; value=&quot;Slide 4 - &amp;quot;Slide without subheading (Arial 28 pt, bold, blue, sentence case)&amp;quot;&quot;/&gt;&lt;property id=&quot;20307&quot; value=&quot;293&quot;/&gt;&lt;/object&gt;&lt;object type=&quot;3&quot; unique_id=&quot;10208&quot;&gt;&lt;property id=&quot;20148&quot; value=&quot;5&quot;/&gt;&lt;property id=&quot;20300&quot; value=&quot;Slide 5 - &amp;quot;Slide with subheading  (Arial 28 pt, bold, blue, sentence case)&amp;quot;&quot;/&gt;&lt;property id=&quot;20307&quot; value=&quot;290&quot;/&gt;&lt;/object&gt;&lt;object type=&quot;3&quot; unique_id=&quot;10209&quot;&gt;&lt;property id=&quot;20148&quot; value=&quot;5&quot;/&gt;&lt;property id=&quot;20300&quot; value=&quot;Slide 15 - &amp;quot;Simple line graph design example  – drug-specific data&amp;quot;&quot;/&gt;&lt;property id=&quot;20307&quot; value=&quot;291&quot;/&gt;&lt;/object&gt;&lt;object type=&quot;3&quot; unique_id=&quot;10210&quot;&gt;&lt;property id=&quot;20148&quot; value=&quot;5&quot;/&gt;&lt;property id=&quot;20300&quot; value=&quot;Slide 20 - &amp;quot;Accessing table designs&amp;quot;&quot;/&gt;&lt;property id=&quot;20307&quot; value=&quot;292&quot;/&gt;&lt;/object&gt;&lt;object type=&quot;3&quot; unique_id=&quot;10211&quot;&gt;&lt;property id=&quot;20148&quot; value=&quot;5&quot;/&gt;&lt;property id=&quot;20300&quot; value=&quot;Slide 22 - &amp;quot;Useful preformatted elements: lines and arrows&amp;quot;&quot;/&gt;&lt;property id=&quot;20307&quot; value=&quot;289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cientific_Slide_Template_template">
  <a:themeElements>
    <a:clrScheme name="Scientific colours 2016">
      <a:dk1>
        <a:srgbClr val="000000"/>
      </a:dk1>
      <a:lt1>
        <a:srgbClr val="FFFFFF"/>
      </a:lt1>
      <a:dk2>
        <a:srgbClr val="A3B8E0"/>
      </a:dk2>
      <a:lt2>
        <a:srgbClr val="3961AC"/>
      </a:lt2>
      <a:accent1>
        <a:srgbClr val="726F69"/>
      </a:accent1>
      <a:accent2>
        <a:srgbClr val="D5D4D2"/>
      </a:accent2>
      <a:accent3>
        <a:srgbClr val="6689CC"/>
      </a:accent3>
      <a:accent4>
        <a:srgbClr val="6F3130"/>
      </a:accent4>
      <a:accent5>
        <a:srgbClr val="C00000"/>
      </a:accent5>
      <a:accent6>
        <a:srgbClr val="FF0000"/>
      </a:accent6>
      <a:hlink>
        <a:srgbClr val="595959"/>
      </a:hlink>
      <a:folHlink>
        <a:srgbClr val="7F7F7F"/>
      </a:folHlink>
    </a:clrScheme>
    <a:fontScheme name="PowerPoint_XARELTO_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9050" algn="ctr">
          <a:solidFill>
            <a:schemeClr val="tx1"/>
          </a:solidFill>
          <a:miter lim="800000"/>
          <a:headEnd/>
          <a:tailEnd/>
        </a:ln>
        <a:effectLst/>
      </a:spPr>
      <a:bodyPr wrap="square" lIns="0" tIns="0" rIns="0" bIns="0" anchor="ctr">
        <a:noAutofit/>
      </a:bodyPr>
      <a:lstStyle>
        <a:defPPr algn="ctr">
          <a:defRPr sz="1600" dirty="0">
            <a:solidFill>
              <a:schemeClr val="tx1">
                <a:lumMod val="65000"/>
                <a:lumOff val="35000"/>
              </a:schemeClr>
            </a:solidFill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90000" tIns="46800" rIns="90000" bIns="46800" rtlCol="0" anchor="ctr">
        <a:spAutoFit/>
      </a:bodyPr>
      <a:lstStyle>
        <a:defPPr>
          <a:defRPr sz="1600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>
    <a:extraClrScheme>
      <a:clrScheme name="Xarelto Colours 2013">
        <a:dk1>
          <a:srgbClr val="000000"/>
        </a:dk1>
        <a:lt1>
          <a:srgbClr val="FFFFFF"/>
        </a:lt1>
        <a:dk2>
          <a:srgbClr val="807F83"/>
        </a:dk2>
        <a:lt2>
          <a:srgbClr val="4F2D7F"/>
        </a:lt2>
        <a:accent1>
          <a:srgbClr val="EC008C"/>
        </a:accent1>
        <a:accent2>
          <a:srgbClr val="F2B646"/>
        </a:accent2>
        <a:accent3>
          <a:srgbClr val="3B8D86"/>
        </a:accent3>
        <a:accent4>
          <a:srgbClr val="907A63"/>
        </a:accent4>
        <a:accent5>
          <a:srgbClr val="1583A2"/>
        </a:accent5>
        <a:accent6>
          <a:srgbClr val="6F3130"/>
        </a:accent6>
        <a:hlink>
          <a:srgbClr val="87BFD7"/>
        </a:hlink>
        <a:folHlink>
          <a:srgbClr val="F15E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0525 Rivaroxaban Scientific Slide Template - Long 16-9 format - Final.potx" id="{B452D264-8EA8-4019-86DD-475F3C821B16}" vid="{8949D22F-6BCC-45EA-9337-2F5A66F5FB64}"/>
    </a:ext>
  </a:extLst>
</a:theme>
</file>

<file path=ppt/theme/theme2.xml><?xml version="1.0" encoding="utf-8"?>
<a:theme xmlns:a="http://schemas.openxmlformats.org/drawingml/2006/main" name="Office Theme">
  <a:themeElements>
    <a:clrScheme name="Rivaroxaban scientific blue wash">
      <a:dk1>
        <a:srgbClr val="000000"/>
      </a:dk1>
      <a:lt1>
        <a:srgbClr val="FFFFFF"/>
      </a:lt1>
      <a:dk2>
        <a:srgbClr val="807F83"/>
      </a:dk2>
      <a:lt2>
        <a:srgbClr val="4F2D7F"/>
      </a:lt2>
      <a:accent1>
        <a:srgbClr val="EC008C"/>
      </a:accent1>
      <a:accent2>
        <a:srgbClr val="F2B646"/>
      </a:accent2>
      <a:accent3>
        <a:srgbClr val="3F978F"/>
      </a:accent3>
      <a:accent4>
        <a:srgbClr val="86715C"/>
      </a:accent4>
      <a:accent5>
        <a:srgbClr val="30BDE4"/>
      </a:accent5>
      <a:accent6>
        <a:srgbClr val="6F3130"/>
      </a:accent6>
      <a:hlink>
        <a:srgbClr val="000000"/>
      </a:hlink>
      <a:folHlink>
        <a:srgbClr val="3F3F3F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160525 Rivaroxaban Scientific Slide Template - Long 16-9 format - Final</Template>
  <TotalTime>0</TotalTime>
  <Words>4125</Words>
  <Application>Microsoft Office PowerPoint</Application>
  <PresentationFormat>On-screen Show (16:9)</PresentationFormat>
  <Paragraphs>555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Calibri</vt:lpstr>
      <vt:lpstr>Symbol</vt:lpstr>
      <vt:lpstr>Wingdings</vt:lpstr>
      <vt:lpstr>Scientific_Slide_Template_template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Herr Keller könnte von einer ALI-Risikoreduktion profitieren, die im Zeitverlauf weiter zunimmt7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Expertenkonsens empfiehlt niedrig dosiertes Rivaroxaban plus ASS als antithrombotische Therapie für pAVK-Patienten20,21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2021-05-21T15:21:46Z</dcterms:created>
  <dcterms:modified xsi:type="dcterms:W3CDTF">2022-09-12T07:53:47Z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850223-87a8-40c3-9eb2-432606efca2a_Enabled">
    <vt:lpwstr>true</vt:lpwstr>
  </property>
  <property fmtid="{D5CDD505-2E9C-101B-9397-08002B2CF9AE}" pid="3" name="MSIP_Label_7f850223-87a8-40c3-9eb2-432606efca2a_SetDate">
    <vt:lpwstr>2022-08-04T15:33:34Z</vt:lpwstr>
  </property>
  <property fmtid="{D5CDD505-2E9C-101B-9397-08002B2CF9AE}" pid="4" name="MSIP_Label_7f850223-87a8-40c3-9eb2-432606efca2a_Method">
    <vt:lpwstr>Privileged</vt:lpwstr>
  </property>
  <property fmtid="{D5CDD505-2E9C-101B-9397-08002B2CF9AE}" pid="5" name="MSIP_Label_7f850223-87a8-40c3-9eb2-432606efca2a_Name">
    <vt:lpwstr>7f850223-87a8-40c3-9eb2-432606efca2a</vt:lpwstr>
  </property>
  <property fmtid="{D5CDD505-2E9C-101B-9397-08002B2CF9AE}" pid="6" name="MSIP_Label_7f850223-87a8-40c3-9eb2-432606efca2a_SiteId">
    <vt:lpwstr>fcb2b37b-5da0-466b-9b83-0014b67a7c78</vt:lpwstr>
  </property>
  <property fmtid="{D5CDD505-2E9C-101B-9397-08002B2CF9AE}" pid="7" name="MSIP_Label_7f850223-87a8-40c3-9eb2-432606efca2a_ActionId">
    <vt:lpwstr>22bea817-e126-41f2-8284-67a93ec67525</vt:lpwstr>
  </property>
  <property fmtid="{D5CDD505-2E9C-101B-9397-08002B2CF9AE}" pid="8" name="MSIP_Label_7f850223-87a8-40c3-9eb2-432606efca2a_ContentBits">
    <vt:lpwstr>0</vt:lpwstr>
  </property>
</Properties>
</file>